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77" r:id="rId9"/>
    <p:sldId id="273" r:id="rId10"/>
    <p:sldId id="262" r:id="rId11"/>
    <p:sldId id="269" r:id="rId12"/>
    <p:sldId id="275" r:id="rId13"/>
    <p:sldId id="264" r:id="rId14"/>
    <p:sldId id="271" r:id="rId15"/>
    <p:sldId id="265" r:id="rId16"/>
    <p:sldId id="272" r:id="rId17"/>
    <p:sldId id="276" r:id="rId18"/>
    <p:sldId id="266" r:id="rId19"/>
    <p:sldId id="26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949" autoAdjust="0"/>
  </p:normalViewPr>
  <p:slideViewPr>
    <p:cSldViewPr snapToGrid="0">
      <p:cViewPr>
        <p:scale>
          <a:sx n="80" d="100"/>
          <a:sy n="80" d="100"/>
        </p:scale>
        <p:origin x="46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7A4EF7-9959-4F99-9998-6EEC8FC55089}" type="doc">
      <dgm:prSet loTypeId="urn:microsoft.com/office/officeart/2005/8/layout/list1" loCatId="list" qsTypeId="urn:microsoft.com/office/officeart/2005/8/quickstyle/3d3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436E96DB-C5B9-4DD4-9ABB-853153944479}">
      <dgm:prSet/>
      <dgm:spPr/>
      <dgm:t>
        <a:bodyPr/>
        <a:lstStyle/>
        <a:p>
          <a:r>
            <a:rPr lang="en-US" dirty="0"/>
            <a:t>Time consuming</a:t>
          </a:r>
        </a:p>
      </dgm:t>
    </dgm:pt>
    <dgm:pt modelId="{6B8E1100-F493-47D2-9693-393D5CCC50FB}" type="parTrans" cxnId="{CCF09161-23DD-46C9-AB30-998C1A6AF9A5}">
      <dgm:prSet/>
      <dgm:spPr/>
      <dgm:t>
        <a:bodyPr/>
        <a:lstStyle/>
        <a:p>
          <a:endParaRPr lang="en-US"/>
        </a:p>
      </dgm:t>
    </dgm:pt>
    <dgm:pt modelId="{D3BAB9E5-84BF-428A-A2D4-309CD34DAA35}" type="sibTrans" cxnId="{CCF09161-23DD-46C9-AB30-998C1A6AF9A5}">
      <dgm:prSet/>
      <dgm:spPr/>
      <dgm:t>
        <a:bodyPr/>
        <a:lstStyle/>
        <a:p>
          <a:endParaRPr lang="en-US"/>
        </a:p>
      </dgm:t>
    </dgm:pt>
    <dgm:pt modelId="{7029A410-BCC7-4581-BBF0-2C1F3313DF7A}">
      <dgm:prSet/>
      <dgm:spPr/>
      <dgm:t>
        <a:bodyPr/>
        <a:lstStyle/>
        <a:p>
          <a:r>
            <a:rPr lang="en-US"/>
            <a:t>Prone to error</a:t>
          </a:r>
        </a:p>
      </dgm:t>
    </dgm:pt>
    <dgm:pt modelId="{654758AD-7482-4AF0-924F-1206B7E022B1}" type="parTrans" cxnId="{18F2160A-691D-452C-8548-641E5747BAFE}">
      <dgm:prSet/>
      <dgm:spPr/>
      <dgm:t>
        <a:bodyPr/>
        <a:lstStyle/>
        <a:p>
          <a:endParaRPr lang="en-US"/>
        </a:p>
      </dgm:t>
    </dgm:pt>
    <dgm:pt modelId="{2C7E00C4-2C30-4105-AEB1-D7F70424B41F}" type="sibTrans" cxnId="{18F2160A-691D-452C-8548-641E5747BAFE}">
      <dgm:prSet/>
      <dgm:spPr/>
      <dgm:t>
        <a:bodyPr/>
        <a:lstStyle/>
        <a:p>
          <a:endParaRPr lang="en-US"/>
        </a:p>
      </dgm:t>
    </dgm:pt>
    <dgm:pt modelId="{A9303D7D-16E4-4F38-8FFE-D8AB07C08ECC}">
      <dgm:prSet/>
      <dgm:spPr/>
      <dgm:t>
        <a:bodyPr/>
        <a:lstStyle/>
        <a:p>
          <a:r>
            <a:rPr lang="en-US"/>
            <a:t>Attendance paper can be misplaced</a:t>
          </a:r>
        </a:p>
      </dgm:t>
    </dgm:pt>
    <dgm:pt modelId="{3C617F6C-76C1-4B4B-BC0E-5F3E7A851AF0}" type="parTrans" cxnId="{18C65273-74D2-4785-9A61-3D4ACEF50673}">
      <dgm:prSet/>
      <dgm:spPr/>
      <dgm:t>
        <a:bodyPr/>
        <a:lstStyle/>
        <a:p>
          <a:endParaRPr lang="en-US"/>
        </a:p>
      </dgm:t>
    </dgm:pt>
    <dgm:pt modelId="{34C4F520-BC25-4252-BC39-7B7F8DDA0BA2}" type="sibTrans" cxnId="{18C65273-74D2-4785-9A61-3D4ACEF50673}">
      <dgm:prSet/>
      <dgm:spPr/>
      <dgm:t>
        <a:bodyPr/>
        <a:lstStyle/>
        <a:p>
          <a:endParaRPr lang="en-US"/>
        </a:p>
      </dgm:t>
    </dgm:pt>
    <dgm:pt modelId="{736C0E61-7681-48D8-88F6-BD19B83900AC}">
      <dgm:prSet/>
      <dgm:spPr/>
      <dgm:t>
        <a:bodyPr/>
        <a:lstStyle/>
        <a:p>
          <a:r>
            <a:rPr lang="en-US" dirty="0"/>
            <a:t>Lack of organization</a:t>
          </a:r>
        </a:p>
      </dgm:t>
    </dgm:pt>
    <dgm:pt modelId="{C95EC9D7-2DEC-4142-9D7C-6DB51858CE7B}" type="parTrans" cxnId="{9C7965FE-3714-4896-83A9-F1CF888115C3}">
      <dgm:prSet/>
      <dgm:spPr/>
      <dgm:t>
        <a:bodyPr/>
        <a:lstStyle/>
        <a:p>
          <a:endParaRPr lang="en-US"/>
        </a:p>
      </dgm:t>
    </dgm:pt>
    <dgm:pt modelId="{30C94356-0491-4D9F-A34E-A88B49F72E92}" type="sibTrans" cxnId="{9C7965FE-3714-4896-83A9-F1CF888115C3}">
      <dgm:prSet/>
      <dgm:spPr/>
      <dgm:t>
        <a:bodyPr/>
        <a:lstStyle/>
        <a:p>
          <a:endParaRPr lang="en-US"/>
        </a:p>
      </dgm:t>
    </dgm:pt>
    <dgm:pt modelId="{AF96059B-3D17-44FD-A4B3-499F029A3235}" type="pres">
      <dgm:prSet presAssocID="{847A4EF7-9959-4F99-9998-6EEC8FC55089}" presName="linear" presStyleCnt="0">
        <dgm:presLayoutVars>
          <dgm:dir/>
          <dgm:animLvl val="lvl"/>
          <dgm:resizeHandles val="exact"/>
        </dgm:presLayoutVars>
      </dgm:prSet>
      <dgm:spPr/>
    </dgm:pt>
    <dgm:pt modelId="{0D8A3720-4B24-44B8-B580-68742959082D}" type="pres">
      <dgm:prSet presAssocID="{436E96DB-C5B9-4DD4-9ABB-853153944479}" presName="parentLin" presStyleCnt="0"/>
      <dgm:spPr/>
    </dgm:pt>
    <dgm:pt modelId="{61F5F2FD-C7DE-494E-80EE-CA2B5FCC1BE1}" type="pres">
      <dgm:prSet presAssocID="{436E96DB-C5B9-4DD4-9ABB-853153944479}" presName="parentLeftMargin" presStyleLbl="node1" presStyleIdx="0" presStyleCnt="4"/>
      <dgm:spPr/>
    </dgm:pt>
    <dgm:pt modelId="{4E3DD647-9141-40E1-B0FA-B534D6254BD9}" type="pres">
      <dgm:prSet presAssocID="{436E96DB-C5B9-4DD4-9ABB-85315394447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15BB8B2-B90C-425D-91CB-CE93F0E8DA9F}" type="pres">
      <dgm:prSet presAssocID="{436E96DB-C5B9-4DD4-9ABB-853153944479}" presName="negativeSpace" presStyleCnt="0"/>
      <dgm:spPr/>
    </dgm:pt>
    <dgm:pt modelId="{76F1E51D-E5B7-43F1-9E09-9240924CD18E}" type="pres">
      <dgm:prSet presAssocID="{436E96DB-C5B9-4DD4-9ABB-853153944479}" presName="childText" presStyleLbl="conFgAcc1" presStyleIdx="0" presStyleCnt="4">
        <dgm:presLayoutVars>
          <dgm:bulletEnabled val="1"/>
        </dgm:presLayoutVars>
      </dgm:prSet>
      <dgm:spPr/>
    </dgm:pt>
    <dgm:pt modelId="{EEBFD418-A33B-4503-8E8E-419717031EF8}" type="pres">
      <dgm:prSet presAssocID="{D3BAB9E5-84BF-428A-A2D4-309CD34DAA35}" presName="spaceBetweenRectangles" presStyleCnt="0"/>
      <dgm:spPr/>
    </dgm:pt>
    <dgm:pt modelId="{90590B77-6D33-49E2-AD4B-57F055BCE1AA}" type="pres">
      <dgm:prSet presAssocID="{7029A410-BCC7-4581-BBF0-2C1F3313DF7A}" presName="parentLin" presStyleCnt="0"/>
      <dgm:spPr/>
    </dgm:pt>
    <dgm:pt modelId="{035C9404-D810-4F51-8EFC-753A0092562E}" type="pres">
      <dgm:prSet presAssocID="{7029A410-BCC7-4581-BBF0-2C1F3313DF7A}" presName="parentLeftMargin" presStyleLbl="node1" presStyleIdx="0" presStyleCnt="4"/>
      <dgm:spPr/>
    </dgm:pt>
    <dgm:pt modelId="{31AE2F7C-9F4A-4BC0-96A1-0298DE3BDA7F}" type="pres">
      <dgm:prSet presAssocID="{7029A410-BCC7-4581-BBF0-2C1F3313DF7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13C7FBC-15E3-4E7F-8CE7-C5B2334DFDEF}" type="pres">
      <dgm:prSet presAssocID="{7029A410-BCC7-4581-BBF0-2C1F3313DF7A}" presName="negativeSpace" presStyleCnt="0"/>
      <dgm:spPr/>
    </dgm:pt>
    <dgm:pt modelId="{2BB438DC-735D-40C4-BEED-38F59E02C5BC}" type="pres">
      <dgm:prSet presAssocID="{7029A410-BCC7-4581-BBF0-2C1F3313DF7A}" presName="childText" presStyleLbl="conFgAcc1" presStyleIdx="1" presStyleCnt="4">
        <dgm:presLayoutVars>
          <dgm:bulletEnabled val="1"/>
        </dgm:presLayoutVars>
      </dgm:prSet>
      <dgm:spPr/>
    </dgm:pt>
    <dgm:pt modelId="{FB62BB37-F658-4741-9DE1-577F7EC81B19}" type="pres">
      <dgm:prSet presAssocID="{2C7E00C4-2C30-4105-AEB1-D7F70424B41F}" presName="spaceBetweenRectangles" presStyleCnt="0"/>
      <dgm:spPr/>
    </dgm:pt>
    <dgm:pt modelId="{AD5D14B3-6B4C-4F76-815F-BBE2DEA70292}" type="pres">
      <dgm:prSet presAssocID="{A9303D7D-16E4-4F38-8FFE-D8AB07C08ECC}" presName="parentLin" presStyleCnt="0"/>
      <dgm:spPr/>
    </dgm:pt>
    <dgm:pt modelId="{A0EEF12E-EDD7-460B-B7CF-C3B72A5EBA61}" type="pres">
      <dgm:prSet presAssocID="{A9303D7D-16E4-4F38-8FFE-D8AB07C08ECC}" presName="parentLeftMargin" presStyleLbl="node1" presStyleIdx="1" presStyleCnt="4"/>
      <dgm:spPr/>
    </dgm:pt>
    <dgm:pt modelId="{04A580EE-C385-428E-AE0E-DDE92DEB0B49}" type="pres">
      <dgm:prSet presAssocID="{A9303D7D-16E4-4F38-8FFE-D8AB07C08EC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42C1750-932F-43B1-8124-3C9FE0627900}" type="pres">
      <dgm:prSet presAssocID="{A9303D7D-16E4-4F38-8FFE-D8AB07C08ECC}" presName="negativeSpace" presStyleCnt="0"/>
      <dgm:spPr/>
    </dgm:pt>
    <dgm:pt modelId="{6A7F45C0-C2D2-4E01-A264-5B25C070272E}" type="pres">
      <dgm:prSet presAssocID="{A9303D7D-16E4-4F38-8FFE-D8AB07C08ECC}" presName="childText" presStyleLbl="conFgAcc1" presStyleIdx="2" presStyleCnt="4">
        <dgm:presLayoutVars>
          <dgm:bulletEnabled val="1"/>
        </dgm:presLayoutVars>
      </dgm:prSet>
      <dgm:spPr/>
    </dgm:pt>
    <dgm:pt modelId="{28E89618-2023-443F-BCB5-0033D70FA825}" type="pres">
      <dgm:prSet presAssocID="{34C4F520-BC25-4252-BC39-7B7F8DDA0BA2}" presName="spaceBetweenRectangles" presStyleCnt="0"/>
      <dgm:spPr/>
    </dgm:pt>
    <dgm:pt modelId="{204463F4-6EFB-471E-8BB8-8A8AD0FA6D04}" type="pres">
      <dgm:prSet presAssocID="{736C0E61-7681-48D8-88F6-BD19B83900AC}" presName="parentLin" presStyleCnt="0"/>
      <dgm:spPr/>
    </dgm:pt>
    <dgm:pt modelId="{879906F6-665F-401E-8489-31DD0C3FE6E1}" type="pres">
      <dgm:prSet presAssocID="{736C0E61-7681-48D8-88F6-BD19B83900AC}" presName="parentLeftMargin" presStyleLbl="node1" presStyleIdx="2" presStyleCnt="4"/>
      <dgm:spPr/>
    </dgm:pt>
    <dgm:pt modelId="{52E1C2B5-AE23-4D60-B00E-89C66F848D5D}" type="pres">
      <dgm:prSet presAssocID="{736C0E61-7681-48D8-88F6-BD19B83900A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77F68646-FB9E-4422-BB5C-9A0B4E41B604}" type="pres">
      <dgm:prSet presAssocID="{736C0E61-7681-48D8-88F6-BD19B83900AC}" presName="negativeSpace" presStyleCnt="0"/>
      <dgm:spPr/>
    </dgm:pt>
    <dgm:pt modelId="{184EA7FA-9FCE-4B33-A347-9290FFC5A547}" type="pres">
      <dgm:prSet presAssocID="{736C0E61-7681-48D8-88F6-BD19B83900AC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18F2160A-691D-452C-8548-641E5747BAFE}" srcId="{847A4EF7-9959-4F99-9998-6EEC8FC55089}" destId="{7029A410-BCC7-4581-BBF0-2C1F3313DF7A}" srcOrd="1" destOrd="0" parTransId="{654758AD-7482-4AF0-924F-1206B7E022B1}" sibTransId="{2C7E00C4-2C30-4105-AEB1-D7F70424B41F}"/>
    <dgm:cxn modelId="{EF42FD12-E77A-4E48-84F5-D6C696E41D8B}" type="presOf" srcId="{436E96DB-C5B9-4DD4-9ABB-853153944479}" destId="{61F5F2FD-C7DE-494E-80EE-CA2B5FCC1BE1}" srcOrd="0" destOrd="0" presId="urn:microsoft.com/office/officeart/2005/8/layout/list1"/>
    <dgm:cxn modelId="{68B3AB1C-5F7E-4596-AEF2-943B034DA947}" type="presOf" srcId="{847A4EF7-9959-4F99-9998-6EEC8FC55089}" destId="{AF96059B-3D17-44FD-A4B3-499F029A3235}" srcOrd="0" destOrd="0" presId="urn:microsoft.com/office/officeart/2005/8/layout/list1"/>
    <dgm:cxn modelId="{1475A71F-9E67-48AF-AE42-9BD4294A6489}" type="presOf" srcId="{A9303D7D-16E4-4F38-8FFE-D8AB07C08ECC}" destId="{04A580EE-C385-428E-AE0E-DDE92DEB0B49}" srcOrd="1" destOrd="0" presId="urn:microsoft.com/office/officeart/2005/8/layout/list1"/>
    <dgm:cxn modelId="{3DE95920-923B-41B2-A5B8-CF7826398657}" type="presOf" srcId="{736C0E61-7681-48D8-88F6-BD19B83900AC}" destId="{52E1C2B5-AE23-4D60-B00E-89C66F848D5D}" srcOrd="1" destOrd="0" presId="urn:microsoft.com/office/officeart/2005/8/layout/list1"/>
    <dgm:cxn modelId="{E8969A26-DA54-45A5-B7AA-05C713F29C36}" type="presOf" srcId="{7029A410-BCC7-4581-BBF0-2C1F3313DF7A}" destId="{31AE2F7C-9F4A-4BC0-96A1-0298DE3BDA7F}" srcOrd="1" destOrd="0" presId="urn:microsoft.com/office/officeart/2005/8/layout/list1"/>
    <dgm:cxn modelId="{CCF09161-23DD-46C9-AB30-998C1A6AF9A5}" srcId="{847A4EF7-9959-4F99-9998-6EEC8FC55089}" destId="{436E96DB-C5B9-4DD4-9ABB-853153944479}" srcOrd="0" destOrd="0" parTransId="{6B8E1100-F493-47D2-9693-393D5CCC50FB}" sibTransId="{D3BAB9E5-84BF-428A-A2D4-309CD34DAA35}"/>
    <dgm:cxn modelId="{B4036746-7AD0-48CB-807C-F99295D5BAF8}" type="presOf" srcId="{7029A410-BCC7-4581-BBF0-2C1F3313DF7A}" destId="{035C9404-D810-4F51-8EFC-753A0092562E}" srcOrd="0" destOrd="0" presId="urn:microsoft.com/office/officeart/2005/8/layout/list1"/>
    <dgm:cxn modelId="{18C65273-74D2-4785-9A61-3D4ACEF50673}" srcId="{847A4EF7-9959-4F99-9998-6EEC8FC55089}" destId="{A9303D7D-16E4-4F38-8FFE-D8AB07C08ECC}" srcOrd="2" destOrd="0" parTransId="{3C617F6C-76C1-4B4B-BC0E-5F3E7A851AF0}" sibTransId="{34C4F520-BC25-4252-BC39-7B7F8DDA0BA2}"/>
    <dgm:cxn modelId="{640CF093-29AE-4DBE-AD15-FCB4AF0850DE}" type="presOf" srcId="{436E96DB-C5B9-4DD4-9ABB-853153944479}" destId="{4E3DD647-9141-40E1-B0FA-B534D6254BD9}" srcOrd="1" destOrd="0" presId="urn:microsoft.com/office/officeart/2005/8/layout/list1"/>
    <dgm:cxn modelId="{7A75CFD4-9EB6-4036-96CE-649079A61BB7}" type="presOf" srcId="{A9303D7D-16E4-4F38-8FFE-D8AB07C08ECC}" destId="{A0EEF12E-EDD7-460B-B7CF-C3B72A5EBA61}" srcOrd="0" destOrd="0" presId="urn:microsoft.com/office/officeart/2005/8/layout/list1"/>
    <dgm:cxn modelId="{421BE2F3-B6B4-48E2-BB7B-9AF8141A0D4F}" type="presOf" srcId="{736C0E61-7681-48D8-88F6-BD19B83900AC}" destId="{879906F6-665F-401E-8489-31DD0C3FE6E1}" srcOrd="0" destOrd="0" presId="urn:microsoft.com/office/officeart/2005/8/layout/list1"/>
    <dgm:cxn modelId="{9C7965FE-3714-4896-83A9-F1CF888115C3}" srcId="{847A4EF7-9959-4F99-9998-6EEC8FC55089}" destId="{736C0E61-7681-48D8-88F6-BD19B83900AC}" srcOrd="3" destOrd="0" parTransId="{C95EC9D7-2DEC-4142-9D7C-6DB51858CE7B}" sibTransId="{30C94356-0491-4D9F-A34E-A88B49F72E92}"/>
    <dgm:cxn modelId="{1AAF8A96-CCCF-40A6-86AA-6E675AB30E5F}" type="presParOf" srcId="{AF96059B-3D17-44FD-A4B3-499F029A3235}" destId="{0D8A3720-4B24-44B8-B580-68742959082D}" srcOrd="0" destOrd="0" presId="urn:microsoft.com/office/officeart/2005/8/layout/list1"/>
    <dgm:cxn modelId="{97D27747-D277-4A81-9676-8C86469DDE18}" type="presParOf" srcId="{0D8A3720-4B24-44B8-B580-68742959082D}" destId="{61F5F2FD-C7DE-494E-80EE-CA2B5FCC1BE1}" srcOrd="0" destOrd="0" presId="urn:microsoft.com/office/officeart/2005/8/layout/list1"/>
    <dgm:cxn modelId="{A8BF7A59-DF8E-4251-80F0-9D4640DEAE23}" type="presParOf" srcId="{0D8A3720-4B24-44B8-B580-68742959082D}" destId="{4E3DD647-9141-40E1-B0FA-B534D6254BD9}" srcOrd="1" destOrd="0" presId="urn:microsoft.com/office/officeart/2005/8/layout/list1"/>
    <dgm:cxn modelId="{4237B8B1-A4D9-419C-9B55-18A48D88CEDF}" type="presParOf" srcId="{AF96059B-3D17-44FD-A4B3-499F029A3235}" destId="{915BB8B2-B90C-425D-91CB-CE93F0E8DA9F}" srcOrd="1" destOrd="0" presId="urn:microsoft.com/office/officeart/2005/8/layout/list1"/>
    <dgm:cxn modelId="{9FB817EB-FBA6-4423-A9B8-880D0B78C208}" type="presParOf" srcId="{AF96059B-3D17-44FD-A4B3-499F029A3235}" destId="{76F1E51D-E5B7-43F1-9E09-9240924CD18E}" srcOrd="2" destOrd="0" presId="urn:microsoft.com/office/officeart/2005/8/layout/list1"/>
    <dgm:cxn modelId="{96CE07BD-8493-4A97-8A92-A529C8956F77}" type="presParOf" srcId="{AF96059B-3D17-44FD-A4B3-499F029A3235}" destId="{EEBFD418-A33B-4503-8E8E-419717031EF8}" srcOrd="3" destOrd="0" presId="urn:microsoft.com/office/officeart/2005/8/layout/list1"/>
    <dgm:cxn modelId="{D46F6095-C312-44EA-BE3E-B382AB4A5987}" type="presParOf" srcId="{AF96059B-3D17-44FD-A4B3-499F029A3235}" destId="{90590B77-6D33-49E2-AD4B-57F055BCE1AA}" srcOrd="4" destOrd="0" presId="urn:microsoft.com/office/officeart/2005/8/layout/list1"/>
    <dgm:cxn modelId="{A4E2DA31-8EFE-4E3D-9E4B-5E7DDAF58EE5}" type="presParOf" srcId="{90590B77-6D33-49E2-AD4B-57F055BCE1AA}" destId="{035C9404-D810-4F51-8EFC-753A0092562E}" srcOrd="0" destOrd="0" presId="urn:microsoft.com/office/officeart/2005/8/layout/list1"/>
    <dgm:cxn modelId="{27B652CA-3DBD-4C7F-A57C-1DADFA4E2F5F}" type="presParOf" srcId="{90590B77-6D33-49E2-AD4B-57F055BCE1AA}" destId="{31AE2F7C-9F4A-4BC0-96A1-0298DE3BDA7F}" srcOrd="1" destOrd="0" presId="urn:microsoft.com/office/officeart/2005/8/layout/list1"/>
    <dgm:cxn modelId="{9F332BE5-AA76-4DB6-AF9A-8706CE489291}" type="presParOf" srcId="{AF96059B-3D17-44FD-A4B3-499F029A3235}" destId="{713C7FBC-15E3-4E7F-8CE7-C5B2334DFDEF}" srcOrd="5" destOrd="0" presId="urn:microsoft.com/office/officeart/2005/8/layout/list1"/>
    <dgm:cxn modelId="{30410EC8-D672-4127-BB37-8E23681367F0}" type="presParOf" srcId="{AF96059B-3D17-44FD-A4B3-499F029A3235}" destId="{2BB438DC-735D-40C4-BEED-38F59E02C5BC}" srcOrd="6" destOrd="0" presId="urn:microsoft.com/office/officeart/2005/8/layout/list1"/>
    <dgm:cxn modelId="{7A77127C-46BA-4C32-AD18-C15C20A59F42}" type="presParOf" srcId="{AF96059B-3D17-44FD-A4B3-499F029A3235}" destId="{FB62BB37-F658-4741-9DE1-577F7EC81B19}" srcOrd="7" destOrd="0" presId="urn:microsoft.com/office/officeart/2005/8/layout/list1"/>
    <dgm:cxn modelId="{9174CE58-0682-47F0-B1B1-58465BCE5043}" type="presParOf" srcId="{AF96059B-3D17-44FD-A4B3-499F029A3235}" destId="{AD5D14B3-6B4C-4F76-815F-BBE2DEA70292}" srcOrd="8" destOrd="0" presId="urn:microsoft.com/office/officeart/2005/8/layout/list1"/>
    <dgm:cxn modelId="{842CA809-4EC2-4B4F-807D-1A5F0515122B}" type="presParOf" srcId="{AD5D14B3-6B4C-4F76-815F-BBE2DEA70292}" destId="{A0EEF12E-EDD7-460B-B7CF-C3B72A5EBA61}" srcOrd="0" destOrd="0" presId="urn:microsoft.com/office/officeart/2005/8/layout/list1"/>
    <dgm:cxn modelId="{38DD8A8B-0A74-4D5F-80C4-B19174602859}" type="presParOf" srcId="{AD5D14B3-6B4C-4F76-815F-BBE2DEA70292}" destId="{04A580EE-C385-428E-AE0E-DDE92DEB0B49}" srcOrd="1" destOrd="0" presId="urn:microsoft.com/office/officeart/2005/8/layout/list1"/>
    <dgm:cxn modelId="{E4197351-AC37-48D0-AADB-41BE4F0E63E7}" type="presParOf" srcId="{AF96059B-3D17-44FD-A4B3-499F029A3235}" destId="{E42C1750-932F-43B1-8124-3C9FE0627900}" srcOrd="9" destOrd="0" presId="urn:microsoft.com/office/officeart/2005/8/layout/list1"/>
    <dgm:cxn modelId="{327C9228-F156-43CF-9F74-75FE36C162D8}" type="presParOf" srcId="{AF96059B-3D17-44FD-A4B3-499F029A3235}" destId="{6A7F45C0-C2D2-4E01-A264-5B25C070272E}" srcOrd="10" destOrd="0" presId="urn:microsoft.com/office/officeart/2005/8/layout/list1"/>
    <dgm:cxn modelId="{AB9E5BBF-0B33-498C-B26B-60FF3BD8FA09}" type="presParOf" srcId="{AF96059B-3D17-44FD-A4B3-499F029A3235}" destId="{28E89618-2023-443F-BCB5-0033D70FA825}" srcOrd="11" destOrd="0" presId="urn:microsoft.com/office/officeart/2005/8/layout/list1"/>
    <dgm:cxn modelId="{DC760042-9B97-4220-BECD-0FCFE9AA8117}" type="presParOf" srcId="{AF96059B-3D17-44FD-A4B3-499F029A3235}" destId="{204463F4-6EFB-471E-8BB8-8A8AD0FA6D04}" srcOrd="12" destOrd="0" presId="urn:microsoft.com/office/officeart/2005/8/layout/list1"/>
    <dgm:cxn modelId="{D01150F6-42D9-43E5-BD86-BD65518AFE84}" type="presParOf" srcId="{204463F4-6EFB-471E-8BB8-8A8AD0FA6D04}" destId="{879906F6-665F-401E-8489-31DD0C3FE6E1}" srcOrd="0" destOrd="0" presId="urn:microsoft.com/office/officeart/2005/8/layout/list1"/>
    <dgm:cxn modelId="{35359609-67FE-48AA-94FC-77BDC033CC53}" type="presParOf" srcId="{204463F4-6EFB-471E-8BB8-8A8AD0FA6D04}" destId="{52E1C2B5-AE23-4D60-B00E-89C66F848D5D}" srcOrd="1" destOrd="0" presId="urn:microsoft.com/office/officeart/2005/8/layout/list1"/>
    <dgm:cxn modelId="{D06A054C-D242-473A-AB34-B7A30036525E}" type="presParOf" srcId="{AF96059B-3D17-44FD-A4B3-499F029A3235}" destId="{77F68646-FB9E-4422-BB5C-9A0B4E41B604}" srcOrd="13" destOrd="0" presId="urn:microsoft.com/office/officeart/2005/8/layout/list1"/>
    <dgm:cxn modelId="{2378E0D9-FF7A-4FEA-83FF-E725E019ABFC}" type="presParOf" srcId="{AF96059B-3D17-44FD-A4B3-499F029A3235}" destId="{184EA7FA-9FCE-4B33-A347-9290FFC5A547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7A4EF7-9959-4F99-9998-6EEC8FC55089}" type="doc">
      <dgm:prSet loTypeId="urn:microsoft.com/office/officeart/2005/8/layout/vProcess5" loCatId="process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36E96DB-C5B9-4DD4-9ABB-853153944479}">
      <dgm:prSet/>
      <dgm:spPr/>
      <dgm:t>
        <a:bodyPr/>
        <a:lstStyle/>
        <a:p>
          <a:r>
            <a:rPr lang="en-US" dirty="0"/>
            <a:t>Web Application  (+iOS Application)</a:t>
          </a:r>
        </a:p>
      </dgm:t>
    </dgm:pt>
    <dgm:pt modelId="{6B8E1100-F493-47D2-9693-393D5CCC50FB}" type="parTrans" cxnId="{CCF09161-23DD-46C9-AB30-998C1A6AF9A5}">
      <dgm:prSet/>
      <dgm:spPr/>
      <dgm:t>
        <a:bodyPr/>
        <a:lstStyle/>
        <a:p>
          <a:endParaRPr lang="en-US"/>
        </a:p>
      </dgm:t>
    </dgm:pt>
    <dgm:pt modelId="{D3BAB9E5-84BF-428A-A2D4-309CD34DAA35}" type="sibTrans" cxnId="{CCF09161-23DD-46C9-AB30-998C1A6AF9A5}">
      <dgm:prSet/>
      <dgm:spPr/>
      <dgm:t>
        <a:bodyPr/>
        <a:lstStyle/>
        <a:p>
          <a:endParaRPr lang="en-US"/>
        </a:p>
      </dgm:t>
    </dgm:pt>
    <dgm:pt modelId="{7029A410-BCC7-4581-BBF0-2C1F3313DF7A}">
      <dgm:prSet/>
      <dgm:spPr/>
      <dgm:t>
        <a:bodyPr/>
        <a:lstStyle/>
        <a:p>
          <a:r>
            <a:rPr lang="en-US" dirty="0"/>
            <a:t>Simultaneous check-in</a:t>
          </a:r>
        </a:p>
      </dgm:t>
    </dgm:pt>
    <dgm:pt modelId="{654758AD-7482-4AF0-924F-1206B7E022B1}" type="parTrans" cxnId="{18F2160A-691D-452C-8548-641E5747BAFE}">
      <dgm:prSet/>
      <dgm:spPr/>
      <dgm:t>
        <a:bodyPr/>
        <a:lstStyle/>
        <a:p>
          <a:endParaRPr lang="en-US"/>
        </a:p>
      </dgm:t>
    </dgm:pt>
    <dgm:pt modelId="{2C7E00C4-2C30-4105-AEB1-D7F70424B41F}" type="sibTrans" cxnId="{18F2160A-691D-452C-8548-641E5747BAFE}">
      <dgm:prSet/>
      <dgm:spPr/>
      <dgm:t>
        <a:bodyPr/>
        <a:lstStyle/>
        <a:p>
          <a:endParaRPr lang="en-US"/>
        </a:p>
      </dgm:t>
    </dgm:pt>
    <dgm:pt modelId="{A9303D7D-16E4-4F38-8FFE-D8AB07C08ECC}">
      <dgm:prSet/>
      <dgm:spPr/>
      <dgm:t>
        <a:bodyPr/>
        <a:lstStyle/>
        <a:p>
          <a:r>
            <a:rPr lang="en-US" dirty="0"/>
            <a:t>Google spreadsheet report</a:t>
          </a:r>
        </a:p>
      </dgm:t>
    </dgm:pt>
    <dgm:pt modelId="{3C617F6C-76C1-4B4B-BC0E-5F3E7A851AF0}" type="parTrans" cxnId="{18C65273-74D2-4785-9A61-3D4ACEF50673}">
      <dgm:prSet/>
      <dgm:spPr/>
      <dgm:t>
        <a:bodyPr/>
        <a:lstStyle/>
        <a:p>
          <a:endParaRPr lang="en-US"/>
        </a:p>
      </dgm:t>
    </dgm:pt>
    <dgm:pt modelId="{34C4F520-BC25-4252-BC39-7B7F8DDA0BA2}" type="sibTrans" cxnId="{18C65273-74D2-4785-9A61-3D4ACEF50673}">
      <dgm:prSet/>
      <dgm:spPr/>
      <dgm:t>
        <a:bodyPr/>
        <a:lstStyle/>
        <a:p>
          <a:endParaRPr lang="en-US"/>
        </a:p>
      </dgm:t>
    </dgm:pt>
    <dgm:pt modelId="{736C0E61-7681-48D8-88F6-BD19B83900AC}">
      <dgm:prSet/>
      <dgm:spPr/>
      <dgm:t>
        <a:bodyPr/>
        <a:lstStyle/>
        <a:p>
          <a:r>
            <a:rPr lang="en-US" dirty="0"/>
            <a:t>Time saved</a:t>
          </a:r>
        </a:p>
      </dgm:t>
    </dgm:pt>
    <dgm:pt modelId="{C95EC9D7-2DEC-4142-9D7C-6DB51858CE7B}" type="parTrans" cxnId="{9C7965FE-3714-4896-83A9-F1CF888115C3}">
      <dgm:prSet/>
      <dgm:spPr/>
      <dgm:t>
        <a:bodyPr/>
        <a:lstStyle/>
        <a:p>
          <a:endParaRPr lang="en-US"/>
        </a:p>
      </dgm:t>
    </dgm:pt>
    <dgm:pt modelId="{30C94356-0491-4D9F-A34E-A88B49F72E92}" type="sibTrans" cxnId="{9C7965FE-3714-4896-83A9-F1CF888115C3}">
      <dgm:prSet/>
      <dgm:spPr/>
      <dgm:t>
        <a:bodyPr/>
        <a:lstStyle/>
        <a:p>
          <a:endParaRPr lang="en-US"/>
        </a:p>
      </dgm:t>
    </dgm:pt>
    <dgm:pt modelId="{8018ABA4-1B09-4DCB-9B6A-3D5B5BF41ACA}" type="pres">
      <dgm:prSet presAssocID="{847A4EF7-9959-4F99-9998-6EEC8FC55089}" presName="outerComposite" presStyleCnt="0">
        <dgm:presLayoutVars>
          <dgm:chMax val="5"/>
          <dgm:dir/>
          <dgm:resizeHandles val="exact"/>
        </dgm:presLayoutVars>
      </dgm:prSet>
      <dgm:spPr/>
    </dgm:pt>
    <dgm:pt modelId="{0F17C515-3085-4ED0-89C8-B7363B50D3B1}" type="pres">
      <dgm:prSet presAssocID="{847A4EF7-9959-4F99-9998-6EEC8FC55089}" presName="dummyMaxCanvas" presStyleCnt="0">
        <dgm:presLayoutVars/>
      </dgm:prSet>
      <dgm:spPr/>
    </dgm:pt>
    <dgm:pt modelId="{91FB20CA-7101-449C-9F35-F987E07BEAB7}" type="pres">
      <dgm:prSet presAssocID="{847A4EF7-9959-4F99-9998-6EEC8FC55089}" presName="FourNodes_1" presStyleLbl="node1" presStyleIdx="0" presStyleCnt="4">
        <dgm:presLayoutVars>
          <dgm:bulletEnabled val="1"/>
        </dgm:presLayoutVars>
      </dgm:prSet>
      <dgm:spPr/>
    </dgm:pt>
    <dgm:pt modelId="{17DC525A-9428-49A9-B2ED-B07DA99DC224}" type="pres">
      <dgm:prSet presAssocID="{847A4EF7-9959-4F99-9998-6EEC8FC55089}" presName="FourNodes_2" presStyleLbl="node1" presStyleIdx="1" presStyleCnt="4">
        <dgm:presLayoutVars>
          <dgm:bulletEnabled val="1"/>
        </dgm:presLayoutVars>
      </dgm:prSet>
      <dgm:spPr/>
    </dgm:pt>
    <dgm:pt modelId="{048C7D13-4E78-4D0A-8D3C-07E48EC54845}" type="pres">
      <dgm:prSet presAssocID="{847A4EF7-9959-4F99-9998-6EEC8FC55089}" presName="FourNodes_3" presStyleLbl="node1" presStyleIdx="2" presStyleCnt="4">
        <dgm:presLayoutVars>
          <dgm:bulletEnabled val="1"/>
        </dgm:presLayoutVars>
      </dgm:prSet>
      <dgm:spPr/>
    </dgm:pt>
    <dgm:pt modelId="{F43A2DBF-EEE1-474B-9256-6F0FD6F3ECA0}" type="pres">
      <dgm:prSet presAssocID="{847A4EF7-9959-4F99-9998-6EEC8FC55089}" presName="FourNodes_4" presStyleLbl="node1" presStyleIdx="3" presStyleCnt="4">
        <dgm:presLayoutVars>
          <dgm:bulletEnabled val="1"/>
        </dgm:presLayoutVars>
      </dgm:prSet>
      <dgm:spPr/>
    </dgm:pt>
    <dgm:pt modelId="{F354AD4F-C32D-43FD-A54B-7FA3D6FF935C}" type="pres">
      <dgm:prSet presAssocID="{847A4EF7-9959-4F99-9998-6EEC8FC55089}" presName="FourConn_1-2" presStyleLbl="fgAccFollowNode1" presStyleIdx="0" presStyleCnt="3">
        <dgm:presLayoutVars>
          <dgm:bulletEnabled val="1"/>
        </dgm:presLayoutVars>
      </dgm:prSet>
      <dgm:spPr/>
    </dgm:pt>
    <dgm:pt modelId="{8A447EF9-BBC8-4FD8-B438-3FC15987445A}" type="pres">
      <dgm:prSet presAssocID="{847A4EF7-9959-4F99-9998-6EEC8FC55089}" presName="FourConn_2-3" presStyleLbl="fgAccFollowNode1" presStyleIdx="1" presStyleCnt="3">
        <dgm:presLayoutVars>
          <dgm:bulletEnabled val="1"/>
        </dgm:presLayoutVars>
      </dgm:prSet>
      <dgm:spPr/>
    </dgm:pt>
    <dgm:pt modelId="{B7115115-A34D-41DD-9BD4-9509F93CD821}" type="pres">
      <dgm:prSet presAssocID="{847A4EF7-9959-4F99-9998-6EEC8FC55089}" presName="FourConn_3-4" presStyleLbl="fgAccFollowNode1" presStyleIdx="2" presStyleCnt="3">
        <dgm:presLayoutVars>
          <dgm:bulletEnabled val="1"/>
        </dgm:presLayoutVars>
      </dgm:prSet>
      <dgm:spPr/>
    </dgm:pt>
    <dgm:pt modelId="{682F2A5D-71F0-4D6A-97C6-990A5944910E}" type="pres">
      <dgm:prSet presAssocID="{847A4EF7-9959-4F99-9998-6EEC8FC55089}" presName="FourNodes_1_text" presStyleLbl="node1" presStyleIdx="3" presStyleCnt="4">
        <dgm:presLayoutVars>
          <dgm:bulletEnabled val="1"/>
        </dgm:presLayoutVars>
      </dgm:prSet>
      <dgm:spPr/>
    </dgm:pt>
    <dgm:pt modelId="{F1E9453A-C430-45C0-87B5-3A7C3A27E072}" type="pres">
      <dgm:prSet presAssocID="{847A4EF7-9959-4F99-9998-6EEC8FC55089}" presName="FourNodes_2_text" presStyleLbl="node1" presStyleIdx="3" presStyleCnt="4">
        <dgm:presLayoutVars>
          <dgm:bulletEnabled val="1"/>
        </dgm:presLayoutVars>
      </dgm:prSet>
      <dgm:spPr/>
    </dgm:pt>
    <dgm:pt modelId="{648C5FA5-58FA-44C9-8CEA-E1E5EC59F3F8}" type="pres">
      <dgm:prSet presAssocID="{847A4EF7-9959-4F99-9998-6EEC8FC55089}" presName="FourNodes_3_text" presStyleLbl="node1" presStyleIdx="3" presStyleCnt="4">
        <dgm:presLayoutVars>
          <dgm:bulletEnabled val="1"/>
        </dgm:presLayoutVars>
      </dgm:prSet>
      <dgm:spPr/>
    </dgm:pt>
    <dgm:pt modelId="{1C0B0C69-DD4D-4666-8C5D-2E8EA5E04B86}" type="pres">
      <dgm:prSet presAssocID="{847A4EF7-9959-4F99-9998-6EEC8FC55089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18F2160A-691D-452C-8548-641E5747BAFE}" srcId="{847A4EF7-9959-4F99-9998-6EEC8FC55089}" destId="{7029A410-BCC7-4581-BBF0-2C1F3313DF7A}" srcOrd="1" destOrd="0" parTransId="{654758AD-7482-4AF0-924F-1206B7E022B1}" sibTransId="{2C7E00C4-2C30-4105-AEB1-D7F70424B41F}"/>
    <dgm:cxn modelId="{03F1EA0B-60A9-4EB6-854D-157ACBF49BCA}" type="presOf" srcId="{A9303D7D-16E4-4F38-8FFE-D8AB07C08ECC}" destId="{048C7D13-4E78-4D0A-8D3C-07E48EC54845}" srcOrd="0" destOrd="0" presId="urn:microsoft.com/office/officeart/2005/8/layout/vProcess5"/>
    <dgm:cxn modelId="{B8885A10-5E11-4139-A242-B1FBE2C7842E}" type="presOf" srcId="{2C7E00C4-2C30-4105-AEB1-D7F70424B41F}" destId="{8A447EF9-BBC8-4FD8-B438-3FC15987445A}" srcOrd="0" destOrd="0" presId="urn:microsoft.com/office/officeart/2005/8/layout/vProcess5"/>
    <dgm:cxn modelId="{32450127-F193-4BC5-8D65-26A3CE4B4F02}" type="presOf" srcId="{736C0E61-7681-48D8-88F6-BD19B83900AC}" destId="{F43A2DBF-EEE1-474B-9256-6F0FD6F3ECA0}" srcOrd="0" destOrd="0" presId="urn:microsoft.com/office/officeart/2005/8/layout/vProcess5"/>
    <dgm:cxn modelId="{3085E228-B93B-4997-BC0F-8F60F6AF0799}" type="presOf" srcId="{A9303D7D-16E4-4F38-8FFE-D8AB07C08ECC}" destId="{648C5FA5-58FA-44C9-8CEA-E1E5EC59F3F8}" srcOrd="1" destOrd="0" presId="urn:microsoft.com/office/officeart/2005/8/layout/vProcess5"/>
    <dgm:cxn modelId="{CCF09161-23DD-46C9-AB30-998C1A6AF9A5}" srcId="{847A4EF7-9959-4F99-9998-6EEC8FC55089}" destId="{436E96DB-C5B9-4DD4-9ABB-853153944479}" srcOrd="0" destOrd="0" parTransId="{6B8E1100-F493-47D2-9693-393D5CCC50FB}" sibTransId="{D3BAB9E5-84BF-428A-A2D4-309CD34DAA35}"/>
    <dgm:cxn modelId="{D3529944-623C-4485-81B6-705E9CC39304}" type="presOf" srcId="{436E96DB-C5B9-4DD4-9ABB-853153944479}" destId="{91FB20CA-7101-449C-9F35-F987E07BEAB7}" srcOrd="0" destOrd="0" presId="urn:microsoft.com/office/officeart/2005/8/layout/vProcess5"/>
    <dgm:cxn modelId="{EE4D4547-A77F-43F8-B932-D331981D92AA}" type="presOf" srcId="{436E96DB-C5B9-4DD4-9ABB-853153944479}" destId="{682F2A5D-71F0-4D6A-97C6-990A5944910E}" srcOrd="1" destOrd="0" presId="urn:microsoft.com/office/officeart/2005/8/layout/vProcess5"/>
    <dgm:cxn modelId="{AB83204A-FEE8-49B0-B548-C75BFB354F4C}" type="presOf" srcId="{7029A410-BCC7-4581-BBF0-2C1F3313DF7A}" destId="{17DC525A-9428-49A9-B2ED-B07DA99DC224}" srcOrd="0" destOrd="0" presId="urn:microsoft.com/office/officeart/2005/8/layout/vProcess5"/>
    <dgm:cxn modelId="{ED768F4A-C1ED-414D-A460-FA7A54CF4BE7}" type="presOf" srcId="{D3BAB9E5-84BF-428A-A2D4-309CD34DAA35}" destId="{F354AD4F-C32D-43FD-A54B-7FA3D6FF935C}" srcOrd="0" destOrd="0" presId="urn:microsoft.com/office/officeart/2005/8/layout/vProcess5"/>
    <dgm:cxn modelId="{E97BC76E-380A-45C0-9C5D-3147388E942A}" type="presOf" srcId="{847A4EF7-9959-4F99-9998-6EEC8FC55089}" destId="{8018ABA4-1B09-4DCB-9B6A-3D5B5BF41ACA}" srcOrd="0" destOrd="0" presId="urn:microsoft.com/office/officeart/2005/8/layout/vProcess5"/>
    <dgm:cxn modelId="{18C65273-74D2-4785-9A61-3D4ACEF50673}" srcId="{847A4EF7-9959-4F99-9998-6EEC8FC55089}" destId="{A9303D7D-16E4-4F38-8FFE-D8AB07C08ECC}" srcOrd="2" destOrd="0" parTransId="{3C617F6C-76C1-4B4B-BC0E-5F3E7A851AF0}" sibTransId="{34C4F520-BC25-4252-BC39-7B7F8DDA0BA2}"/>
    <dgm:cxn modelId="{507EDEA7-7CBC-4FF5-A47C-155FBD9759B9}" type="presOf" srcId="{7029A410-BCC7-4581-BBF0-2C1F3313DF7A}" destId="{F1E9453A-C430-45C0-87B5-3A7C3A27E072}" srcOrd="1" destOrd="0" presId="urn:microsoft.com/office/officeart/2005/8/layout/vProcess5"/>
    <dgm:cxn modelId="{DD1DC0B8-020A-4FEA-9196-01F66B247DD6}" type="presOf" srcId="{736C0E61-7681-48D8-88F6-BD19B83900AC}" destId="{1C0B0C69-DD4D-4666-8C5D-2E8EA5E04B86}" srcOrd="1" destOrd="0" presId="urn:microsoft.com/office/officeart/2005/8/layout/vProcess5"/>
    <dgm:cxn modelId="{E433E8F7-0F57-4E59-806F-984B523EBB5B}" type="presOf" srcId="{34C4F520-BC25-4252-BC39-7B7F8DDA0BA2}" destId="{B7115115-A34D-41DD-9BD4-9509F93CD821}" srcOrd="0" destOrd="0" presId="urn:microsoft.com/office/officeart/2005/8/layout/vProcess5"/>
    <dgm:cxn modelId="{9C7965FE-3714-4896-83A9-F1CF888115C3}" srcId="{847A4EF7-9959-4F99-9998-6EEC8FC55089}" destId="{736C0E61-7681-48D8-88F6-BD19B83900AC}" srcOrd="3" destOrd="0" parTransId="{C95EC9D7-2DEC-4142-9D7C-6DB51858CE7B}" sibTransId="{30C94356-0491-4D9F-A34E-A88B49F72E92}"/>
    <dgm:cxn modelId="{C3C5B497-1660-410A-80DA-0A776D8B200B}" type="presParOf" srcId="{8018ABA4-1B09-4DCB-9B6A-3D5B5BF41ACA}" destId="{0F17C515-3085-4ED0-89C8-B7363B50D3B1}" srcOrd="0" destOrd="0" presId="urn:microsoft.com/office/officeart/2005/8/layout/vProcess5"/>
    <dgm:cxn modelId="{291ADA78-E182-420D-9DD5-3FB5ADA8B4BE}" type="presParOf" srcId="{8018ABA4-1B09-4DCB-9B6A-3D5B5BF41ACA}" destId="{91FB20CA-7101-449C-9F35-F987E07BEAB7}" srcOrd="1" destOrd="0" presId="urn:microsoft.com/office/officeart/2005/8/layout/vProcess5"/>
    <dgm:cxn modelId="{569A6588-869E-470D-9F1A-FFB1C68BC73F}" type="presParOf" srcId="{8018ABA4-1B09-4DCB-9B6A-3D5B5BF41ACA}" destId="{17DC525A-9428-49A9-B2ED-B07DA99DC224}" srcOrd="2" destOrd="0" presId="urn:microsoft.com/office/officeart/2005/8/layout/vProcess5"/>
    <dgm:cxn modelId="{E839F54E-A41A-4E8D-AE79-E5D933D673AC}" type="presParOf" srcId="{8018ABA4-1B09-4DCB-9B6A-3D5B5BF41ACA}" destId="{048C7D13-4E78-4D0A-8D3C-07E48EC54845}" srcOrd="3" destOrd="0" presId="urn:microsoft.com/office/officeart/2005/8/layout/vProcess5"/>
    <dgm:cxn modelId="{3B65FB17-EE5C-47C8-BE37-B31E36BE4939}" type="presParOf" srcId="{8018ABA4-1B09-4DCB-9B6A-3D5B5BF41ACA}" destId="{F43A2DBF-EEE1-474B-9256-6F0FD6F3ECA0}" srcOrd="4" destOrd="0" presId="urn:microsoft.com/office/officeart/2005/8/layout/vProcess5"/>
    <dgm:cxn modelId="{9C18D743-CCEA-423C-BAA3-4BB4731C5700}" type="presParOf" srcId="{8018ABA4-1B09-4DCB-9B6A-3D5B5BF41ACA}" destId="{F354AD4F-C32D-43FD-A54B-7FA3D6FF935C}" srcOrd="5" destOrd="0" presId="urn:microsoft.com/office/officeart/2005/8/layout/vProcess5"/>
    <dgm:cxn modelId="{700D99C9-5793-407A-906E-CF549C7F2B9E}" type="presParOf" srcId="{8018ABA4-1B09-4DCB-9B6A-3D5B5BF41ACA}" destId="{8A447EF9-BBC8-4FD8-B438-3FC15987445A}" srcOrd="6" destOrd="0" presId="urn:microsoft.com/office/officeart/2005/8/layout/vProcess5"/>
    <dgm:cxn modelId="{0AA23617-47B4-468B-8AC3-9034091E891F}" type="presParOf" srcId="{8018ABA4-1B09-4DCB-9B6A-3D5B5BF41ACA}" destId="{B7115115-A34D-41DD-9BD4-9509F93CD821}" srcOrd="7" destOrd="0" presId="urn:microsoft.com/office/officeart/2005/8/layout/vProcess5"/>
    <dgm:cxn modelId="{17D01FA1-7D46-44D2-B5D6-C9891B208EEE}" type="presParOf" srcId="{8018ABA4-1B09-4DCB-9B6A-3D5B5BF41ACA}" destId="{682F2A5D-71F0-4D6A-97C6-990A5944910E}" srcOrd="8" destOrd="0" presId="urn:microsoft.com/office/officeart/2005/8/layout/vProcess5"/>
    <dgm:cxn modelId="{635AD4A4-B363-4421-858E-73429121EC42}" type="presParOf" srcId="{8018ABA4-1B09-4DCB-9B6A-3D5B5BF41ACA}" destId="{F1E9453A-C430-45C0-87B5-3A7C3A27E072}" srcOrd="9" destOrd="0" presId="urn:microsoft.com/office/officeart/2005/8/layout/vProcess5"/>
    <dgm:cxn modelId="{4B31BCA2-8146-4A15-BF59-ECDAEDE07AC9}" type="presParOf" srcId="{8018ABA4-1B09-4DCB-9B6A-3D5B5BF41ACA}" destId="{648C5FA5-58FA-44C9-8CEA-E1E5EC59F3F8}" srcOrd="10" destOrd="0" presId="urn:microsoft.com/office/officeart/2005/8/layout/vProcess5"/>
    <dgm:cxn modelId="{4F723C56-1A42-4F99-A20F-AFC081FA4244}" type="presParOf" srcId="{8018ABA4-1B09-4DCB-9B6A-3D5B5BF41ACA}" destId="{1C0B0C69-DD4D-4666-8C5D-2E8EA5E04B86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F1E51D-E5B7-43F1-9E09-9240924CD18E}">
      <dsp:nvSpPr>
        <dsp:cNvPr id="0" name=""/>
        <dsp:cNvSpPr/>
      </dsp:nvSpPr>
      <dsp:spPr>
        <a:xfrm>
          <a:off x="0" y="1040579"/>
          <a:ext cx="649605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DD647-9141-40E1-B0FA-B534D6254BD9}">
      <dsp:nvSpPr>
        <dsp:cNvPr id="0" name=""/>
        <dsp:cNvSpPr/>
      </dsp:nvSpPr>
      <dsp:spPr>
        <a:xfrm>
          <a:off x="324802" y="789659"/>
          <a:ext cx="4547235" cy="5018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875" tIns="0" rIns="171875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Time consuming</a:t>
          </a:r>
        </a:p>
      </dsp:txBody>
      <dsp:txXfrm>
        <a:off x="349300" y="814157"/>
        <a:ext cx="4498239" cy="452844"/>
      </dsp:txXfrm>
    </dsp:sp>
    <dsp:sp modelId="{2BB438DC-735D-40C4-BEED-38F59E02C5BC}">
      <dsp:nvSpPr>
        <dsp:cNvPr id="0" name=""/>
        <dsp:cNvSpPr/>
      </dsp:nvSpPr>
      <dsp:spPr>
        <a:xfrm>
          <a:off x="0" y="1811700"/>
          <a:ext cx="649605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AE2F7C-9F4A-4BC0-96A1-0298DE3BDA7F}">
      <dsp:nvSpPr>
        <dsp:cNvPr id="0" name=""/>
        <dsp:cNvSpPr/>
      </dsp:nvSpPr>
      <dsp:spPr>
        <a:xfrm>
          <a:off x="324802" y="1560779"/>
          <a:ext cx="4547235" cy="5018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875" tIns="0" rIns="171875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Prone to error</a:t>
          </a:r>
        </a:p>
      </dsp:txBody>
      <dsp:txXfrm>
        <a:off x="349300" y="1585277"/>
        <a:ext cx="4498239" cy="452844"/>
      </dsp:txXfrm>
    </dsp:sp>
    <dsp:sp modelId="{6A7F45C0-C2D2-4E01-A264-5B25C070272E}">
      <dsp:nvSpPr>
        <dsp:cNvPr id="0" name=""/>
        <dsp:cNvSpPr/>
      </dsp:nvSpPr>
      <dsp:spPr>
        <a:xfrm>
          <a:off x="0" y="2582820"/>
          <a:ext cx="649605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A580EE-C385-428E-AE0E-DDE92DEB0B49}">
      <dsp:nvSpPr>
        <dsp:cNvPr id="0" name=""/>
        <dsp:cNvSpPr/>
      </dsp:nvSpPr>
      <dsp:spPr>
        <a:xfrm>
          <a:off x="324802" y="2331899"/>
          <a:ext cx="4547235" cy="5018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875" tIns="0" rIns="171875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Attendance paper can be misplaced</a:t>
          </a:r>
        </a:p>
      </dsp:txBody>
      <dsp:txXfrm>
        <a:off x="349300" y="2356397"/>
        <a:ext cx="4498239" cy="452844"/>
      </dsp:txXfrm>
    </dsp:sp>
    <dsp:sp modelId="{184EA7FA-9FCE-4B33-A347-9290FFC5A547}">
      <dsp:nvSpPr>
        <dsp:cNvPr id="0" name=""/>
        <dsp:cNvSpPr/>
      </dsp:nvSpPr>
      <dsp:spPr>
        <a:xfrm>
          <a:off x="0" y="3353939"/>
          <a:ext cx="649605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E1C2B5-AE23-4D60-B00E-89C66F848D5D}">
      <dsp:nvSpPr>
        <dsp:cNvPr id="0" name=""/>
        <dsp:cNvSpPr/>
      </dsp:nvSpPr>
      <dsp:spPr>
        <a:xfrm>
          <a:off x="324802" y="3103019"/>
          <a:ext cx="4547235" cy="5018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875" tIns="0" rIns="171875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Lack of organization</a:t>
          </a:r>
        </a:p>
      </dsp:txBody>
      <dsp:txXfrm>
        <a:off x="349300" y="3127517"/>
        <a:ext cx="4498239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FB20CA-7101-449C-9F35-F987E07BEAB7}">
      <dsp:nvSpPr>
        <dsp:cNvPr id="0" name=""/>
        <dsp:cNvSpPr/>
      </dsp:nvSpPr>
      <dsp:spPr>
        <a:xfrm>
          <a:off x="0" y="0"/>
          <a:ext cx="4098084" cy="8049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Web Application  (+iOS Application)</a:t>
          </a:r>
        </a:p>
      </dsp:txBody>
      <dsp:txXfrm>
        <a:off x="23575" y="23575"/>
        <a:ext cx="3161507" cy="757761"/>
      </dsp:txXfrm>
    </dsp:sp>
    <dsp:sp modelId="{17DC525A-9428-49A9-B2ED-B07DA99DC224}">
      <dsp:nvSpPr>
        <dsp:cNvPr id="0" name=""/>
        <dsp:cNvSpPr/>
      </dsp:nvSpPr>
      <dsp:spPr>
        <a:xfrm>
          <a:off x="343214" y="951259"/>
          <a:ext cx="4098084" cy="8049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Simultaneous check-in</a:t>
          </a:r>
        </a:p>
      </dsp:txBody>
      <dsp:txXfrm>
        <a:off x="366789" y="974834"/>
        <a:ext cx="3184527" cy="757761"/>
      </dsp:txXfrm>
    </dsp:sp>
    <dsp:sp modelId="{048C7D13-4E78-4D0A-8D3C-07E48EC54845}">
      <dsp:nvSpPr>
        <dsp:cNvPr id="0" name=""/>
        <dsp:cNvSpPr/>
      </dsp:nvSpPr>
      <dsp:spPr>
        <a:xfrm>
          <a:off x="681306" y="1902518"/>
          <a:ext cx="4098084" cy="8049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Google spreadsheet report</a:t>
          </a:r>
        </a:p>
      </dsp:txBody>
      <dsp:txXfrm>
        <a:off x="704881" y="1926093"/>
        <a:ext cx="3189650" cy="757761"/>
      </dsp:txXfrm>
    </dsp:sp>
    <dsp:sp modelId="{F43A2DBF-EEE1-474B-9256-6F0FD6F3ECA0}">
      <dsp:nvSpPr>
        <dsp:cNvPr id="0" name=""/>
        <dsp:cNvSpPr/>
      </dsp:nvSpPr>
      <dsp:spPr>
        <a:xfrm>
          <a:off x="1024521" y="2853777"/>
          <a:ext cx="4098084" cy="8049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Time saved</a:t>
          </a:r>
        </a:p>
      </dsp:txBody>
      <dsp:txXfrm>
        <a:off x="1048096" y="2877352"/>
        <a:ext cx="3184527" cy="757761"/>
      </dsp:txXfrm>
    </dsp:sp>
    <dsp:sp modelId="{F354AD4F-C32D-43FD-A54B-7FA3D6FF935C}">
      <dsp:nvSpPr>
        <dsp:cNvPr id="0" name=""/>
        <dsp:cNvSpPr/>
      </dsp:nvSpPr>
      <dsp:spPr>
        <a:xfrm>
          <a:off x="3574892" y="616489"/>
          <a:ext cx="523192" cy="523192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692610" y="616489"/>
        <a:ext cx="287756" cy="393702"/>
      </dsp:txXfrm>
    </dsp:sp>
    <dsp:sp modelId="{8A447EF9-BBC8-4FD8-B438-3FC15987445A}">
      <dsp:nvSpPr>
        <dsp:cNvPr id="0" name=""/>
        <dsp:cNvSpPr/>
      </dsp:nvSpPr>
      <dsp:spPr>
        <a:xfrm>
          <a:off x="3918106" y="1567748"/>
          <a:ext cx="523192" cy="523192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4035824" y="1567748"/>
        <a:ext cx="287756" cy="393702"/>
      </dsp:txXfrm>
    </dsp:sp>
    <dsp:sp modelId="{B7115115-A34D-41DD-9BD4-9509F93CD821}">
      <dsp:nvSpPr>
        <dsp:cNvPr id="0" name=""/>
        <dsp:cNvSpPr/>
      </dsp:nvSpPr>
      <dsp:spPr>
        <a:xfrm>
          <a:off x="4256198" y="2519007"/>
          <a:ext cx="523192" cy="523192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4373916" y="2519007"/>
        <a:ext cx="287756" cy="393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6/30/2018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6/30/2018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6/30/2018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6/30/2018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6/30/2018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6/30/2018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6/30/2018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CA7D7-9A64-40A7-B616-56C1228376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6696" y="1078832"/>
            <a:ext cx="10090483" cy="3329581"/>
          </a:xfrm>
        </p:spPr>
        <p:txBody>
          <a:bodyPr/>
          <a:lstStyle/>
          <a:p>
            <a:pPr algn="ctr"/>
            <a:r>
              <a:rPr lang="en-US" dirty="0"/>
              <a:t>Student Attendance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821E5B-54CC-4BE0-B499-5E83151177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7709" y="4963510"/>
            <a:ext cx="9288456" cy="127365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DIGITAL SYSTEMS PROJECT MANAGEMENT</a:t>
            </a:r>
          </a:p>
          <a:p>
            <a:endParaRPr lang="en-US" dirty="0"/>
          </a:p>
          <a:p>
            <a:r>
              <a:rPr lang="en-US" dirty="0"/>
              <a:t>Tom Amir, Derrek </a:t>
            </a:r>
            <a:r>
              <a:rPr lang="en-US" dirty="0" err="1"/>
              <a:t>Gass</a:t>
            </a:r>
            <a:r>
              <a:rPr lang="en-US" dirty="0"/>
              <a:t>, MINQUAN LI, PAWAN CHANDRA, </a:t>
            </a:r>
            <a:r>
              <a:rPr lang="en-US" dirty="0" err="1"/>
              <a:t>aaron</a:t>
            </a:r>
            <a:r>
              <a:rPr lang="en-US" dirty="0"/>
              <a:t> miller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180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32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4" name="Picture 34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5" name="Oval 36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6" name="Picture 38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Picture 40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8" name="Rectangle 42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9" name="Rectangle 44">
            <a:extLst>
              <a:ext uri="{FF2B5EF4-FFF2-40B4-BE49-F238E27FC236}">
                <a16:creationId xmlns:a16="http://schemas.microsoft.com/office/drawing/2014/main" id="{B87A2B17-D3E0-4B38-823F-45312C0B36E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46">
            <a:extLst>
              <a:ext uri="{FF2B5EF4-FFF2-40B4-BE49-F238E27FC236}">
                <a16:creationId xmlns:a16="http://schemas.microsoft.com/office/drawing/2014/main" id="{8592A21B-8E82-4396-A130-C7531DF0A9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" name="Freeform 16">
            <a:extLst>
              <a:ext uri="{FF2B5EF4-FFF2-40B4-BE49-F238E27FC236}">
                <a16:creationId xmlns:a16="http://schemas.microsoft.com/office/drawing/2014/main" id="{ACA9027C-9377-4A86-A639-42BA502ADE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62" name="Freeform 5">
            <a:extLst>
              <a:ext uri="{FF2B5EF4-FFF2-40B4-BE49-F238E27FC236}">
                <a16:creationId xmlns:a16="http://schemas.microsoft.com/office/drawing/2014/main" id="{423EDA5B-B414-4C7C-8CBA-3D9D79973E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4055532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DA21F8-D507-4DC0-913E-102E8B6F9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819" y="5150953"/>
            <a:ext cx="914935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UC_1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F8F6A96-B680-4FEE-97E8-C4DA698D6A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5713" y="1708205"/>
            <a:ext cx="184731" cy="907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0A0AD2-45C8-4A76-A95D-2699DD03A9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04" y="38114"/>
            <a:ext cx="4099680" cy="24277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D785D6-653E-48A7-AC22-A216C00AD4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3075" y="347362"/>
            <a:ext cx="4714382" cy="2838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68B8CB6C-BCF9-4260-9BE9-BE7DAEF39C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17975" y="726841"/>
            <a:ext cx="4474025" cy="32217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Arrow: Bent-Up 14">
            <a:extLst>
              <a:ext uri="{FF2B5EF4-FFF2-40B4-BE49-F238E27FC236}">
                <a16:creationId xmlns:a16="http://schemas.microsoft.com/office/drawing/2014/main" id="{A830AA35-8E9D-4ED9-9958-766F4A0B0FDA}"/>
              </a:ext>
            </a:extLst>
          </p:cNvPr>
          <p:cNvSpPr/>
          <p:nvPr/>
        </p:nvSpPr>
        <p:spPr>
          <a:xfrm rot="5400000">
            <a:off x="2058561" y="1777764"/>
            <a:ext cx="585318" cy="196156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Arrow: Bent-Up 85">
            <a:extLst>
              <a:ext uri="{FF2B5EF4-FFF2-40B4-BE49-F238E27FC236}">
                <a16:creationId xmlns:a16="http://schemas.microsoft.com/office/drawing/2014/main" id="{C7FDB3E1-A865-4F50-901F-01A63AA0C9A9}"/>
              </a:ext>
            </a:extLst>
          </p:cNvPr>
          <p:cNvSpPr/>
          <p:nvPr/>
        </p:nvSpPr>
        <p:spPr>
          <a:xfrm rot="5400000">
            <a:off x="6444227" y="2490534"/>
            <a:ext cx="585318" cy="196156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91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DA21F8-D507-4DC0-913E-102E8B6F9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2074" y="1456372"/>
            <a:ext cx="2788600" cy="15621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UC_2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C1E981B-F06E-48B4-9275-F4B261AFCAC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36">
            <a:extLst>
              <a:ext uri="{FF2B5EF4-FFF2-40B4-BE49-F238E27FC236}">
                <a16:creationId xmlns:a16="http://schemas.microsoft.com/office/drawing/2014/main" id="{312E2C24-0CD2-4071-8CE2-B059993A99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5">
            <a:extLst>
              <a:ext uri="{FF2B5EF4-FFF2-40B4-BE49-F238E27FC236}">
                <a16:creationId xmlns:a16="http://schemas.microsoft.com/office/drawing/2014/main" id="{24F1DC13-C830-4B86-A9C6-927F5C55DB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F8F6A96-B680-4FEE-97E8-C4DA698D6A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5713" y="1708205"/>
            <a:ext cx="184731" cy="907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C5B6460-268A-48DC-BE36-2C4A8B934B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389791"/>
              </p:ext>
            </p:extLst>
          </p:nvPr>
        </p:nvGraphicFramePr>
        <p:xfrm>
          <a:off x="643854" y="658719"/>
          <a:ext cx="6270661" cy="5696939"/>
        </p:xfrm>
        <a:graphic>
          <a:graphicData uri="http://schemas.openxmlformats.org/drawingml/2006/table">
            <a:tbl>
              <a:tblPr firstRow="1" bandRow="1"/>
              <a:tblGrid>
                <a:gridCol w="628248">
                  <a:extLst>
                    <a:ext uri="{9D8B030D-6E8A-4147-A177-3AD203B41FA5}">
                      <a16:colId xmlns:a16="http://schemas.microsoft.com/office/drawing/2014/main" val="755339022"/>
                    </a:ext>
                  </a:extLst>
                </a:gridCol>
                <a:gridCol w="1082373">
                  <a:extLst>
                    <a:ext uri="{9D8B030D-6E8A-4147-A177-3AD203B41FA5}">
                      <a16:colId xmlns:a16="http://schemas.microsoft.com/office/drawing/2014/main" val="3751761676"/>
                    </a:ext>
                  </a:extLst>
                </a:gridCol>
                <a:gridCol w="4560040">
                  <a:extLst>
                    <a:ext uri="{9D8B030D-6E8A-4147-A177-3AD203B41FA5}">
                      <a16:colId xmlns:a16="http://schemas.microsoft.com/office/drawing/2014/main" val="32109660"/>
                    </a:ext>
                  </a:extLst>
                </a:gridCol>
              </a:tblGrid>
              <a:tr h="23140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Use Case #</a:t>
                      </a:r>
                      <a:endParaRPr lang="en-US" sz="1300">
                        <a:effectLst/>
                      </a:endParaRPr>
                    </a:p>
                  </a:txBody>
                  <a:tcPr marL="44720" marR="44720" marT="44720" marB="4472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Use Case Name</a:t>
                      </a:r>
                      <a:endParaRPr lang="en-US" sz="1300">
                        <a:effectLst/>
                      </a:endParaRPr>
                    </a:p>
                  </a:txBody>
                  <a:tcPr marL="44720" marR="44720" marT="44720" marB="4472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Use Case Details</a:t>
                      </a:r>
                      <a:endParaRPr lang="en-US" sz="1300" dirty="0">
                        <a:effectLst/>
                      </a:endParaRPr>
                    </a:p>
                  </a:txBody>
                  <a:tcPr marL="44720" marR="44720" marT="44720" marB="4472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206389"/>
                  </a:ext>
                </a:extLst>
              </a:tr>
              <a:tr h="530869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UC_2</a:t>
                      </a:r>
                      <a:endParaRPr lang="en-US" sz="1600" dirty="0">
                        <a:effectLst/>
                      </a:endParaRPr>
                    </a:p>
                  </a:txBody>
                  <a:tcPr marL="56877" marR="56877" marT="56877" marB="568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Submit Attendance</a:t>
                      </a:r>
                      <a:endParaRPr lang="en-US" sz="1600" dirty="0">
                        <a:effectLst/>
                      </a:endParaRPr>
                    </a:p>
                  </a:txBody>
                  <a:tcPr marL="56877" marR="56877" marT="56877" marB="568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&lt;Actors&gt;</a:t>
                      </a:r>
                      <a:endParaRPr lang="en-US" sz="1600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Student, Google Sheets</a:t>
                      </a:r>
                      <a:endParaRPr lang="en-US" sz="1600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&lt;Goal&gt;</a:t>
                      </a:r>
                      <a:endParaRPr lang="en-US" sz="1600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To submit a attendance tracking request for class.</a:t>
                      </a:r>
                      <a:endParaRPr lang="en-US" sz="1600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&lt;Pre-Condition&gt;</a:t>
                      </a:r>
                      <a:endParaRPr lang="en-US" sz="1600" dirty="0">
                        <a:effectLst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Attendance sheet created online.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Attendance key was prepared by the professor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500"/>
                        </a:spcAft>
                        <a:buFont typeface="+mj-lt"/>
                        <a:buAutoNum type="arabicPeriod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Attendance key was provided to the students by the professor.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&lt;Post Condition&gt;</a:t>
                      </a:r>
                      <a:endParaRPr lang="en-US" sz="16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1.Student gets sent to a confirmation page, acknowledging that the attendance has been recorded.</a:t>
                      </a:r>
                      <a:endParaRPr lang="en-US" sz="16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 Online attendance sheet has been updated.</a:t>
                      </a:r>
                      <a:endParaRPr lang="en-US" sz="1600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&lt;Description&gt;</a:t>
                      </a:r>
                      <a:endParaRPr lang="en-US" sz="16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This Student, Professor and Intruder can participate in this process.</a:t>
                      </a:r>
                      <a:endParaRPr lang="en-US" sz="1600" dirty="0">
                        <a:effectLst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The Professor is the one that sets up the roll call in order for the student or intruder to submit an attendance tracking request.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The student submits an attendance tracking request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500"/>
                        </a:spcAft>
                        <a:buFont typeface="+mj-lt"/>
                        <a:buAutoNum type="arabicPeriod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The intruder submits an attendance tracking request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&lt;Sequencing Steps&gt;</a:t>
                      </a:r>
                      <a:endParaRPr lang="en-US" sz="1600" dirty="0">
                        <a:effectLst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Student opens up the attendance tracking request webpage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Professor provides a key for the students to enter in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The student is prompted to input the class type, class session, name, and student ID.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Student inputs the required information and submits the attendance tracking request.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500"/>
                        </a:spcAft>
                        <a:buFont typeface="+mj-lt"/>
                        <a:buAutoNum type="arabicPeriod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Student is taken to a confirmation page, acknowledging that the attendance has been recorded.</a:t>
                      </a:r>
                    </a:p>
                  </a:txBody>
                  <a:tcPr marL="56877" marR="56877" marT="56877" marB="56877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3179514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B635BF57-9564-45F3-ADB4-F77C9F0C9D78}"/>
              </a:ext>
            </a:extLst>
          </p:cNvPr>
          <p:cNvSpPr/>
          <p:nvPr/>
        </p:nvSpPr>
        <p:spPr>
          <a:xfrm>
            <a:off x="8150865" y="3895635"/>
            <a:ext cx="341505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Details: The student signs into attendance application using their ID and given key, before being taken to a confirmation page. </a:t>
            </a:r>
          </a:p>
        </p:txBody>
      </p:sp>
    </p:spTree>
    <p:extLst>
      <p:ext uri="{BB962C8B-B14F-4D97-AF65-F5344CB8AC3E}">
        <p14:creationId xmlns:p14="http://schemas.microsoft.com/office/powerpoint/2010/main" val="1115559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32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4" name="Picture 34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5" name="Oval 36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6" name="Picture 38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Picture 40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8" name="Rectangle 42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9" name="Rectangle 44">
            <a:extLst>
              <a:ext uri="{FF2B5EF4-FFF2-40B4-BE49-F238E27FC236}">
                <a16:creationId xmlns:a16="http://schemas.microsoft.com/office/drawing/2014/main" id="{B87A2B17-D3E0-4B38-823F-45312C0B36E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46">
            <a:extLst>
              <a:ext uri="{FF2B5EF4-FFF2-40B4-BE49-F238E27FC236}">
                <a16:creationId xmlns:a16="http://schemas.microsoft.com/office/drawing/2014/main" id="{8592A21B-8E82-4396-A130-C7531DF0A9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" name="Freeform 16">
            <a:extLst>
              <a:ext uri="{FF2B5EF4-FFF2-40B4-BE49-F238E27FC236}">
                <a16:creationId xmlns:a16="http://schemas.microsoft.com/office/drawing/2014/main" id="{ACA9027C-9377-4A86-A639-42BA502ADE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62" name="Freeform 5">
            <a:extLst>
              <a:ext uri="{FF2B5EF4-FFF2-40B4-BE49-F238E27FC236}">
                <a16:creationId xmlns:a16="http://schemas.microsoft.com/office/drawing/2014/main" id="{423EDA5B-B414-4C7C-8CBA-3D9D79973E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4055532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DA21F8-D507-4DC0-913E-102E8B6F9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819" y="5150953"/>
            <a:ext cx="914935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UC_2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F8F6A96-B680-4FEE-97E8-C4DA698D6A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5713" y="1708205"/>
            <a:ext cx="184731" cy="907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6" name="Arrow: Bent-Up 85">
            <a:extLst>
              <a:ext uri="{FF2B5EF4-FFF2-40B4-BE49-F238E27FC236}">
                <a16:creationId xmlns:a16="http://schemas.microsoft.com/office/drawing/2014/main" id="{C7FDB3E1-A865-4F50-901F-01A63AA0C9A9}"/>
              </a:ext>
            </a:extLst>
          </p:cNvPr>
          <p:cNvSpPr/>
          <p:nvPr/>
        </p:nvSpPr>
        <p:spPr>
          <a:xfrm rot="5400000">
            <a:off x="4302236" y="3205903"/>
            <a:ext cx="604594" cy="184048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A25C94-D4CF-421E-9299-E3E7693AFEB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56" r="4746" b="2"/>
          <a:stretch/>
        </p:blipFill>
        <p:spPr>
          <a:xfrm>
            <a:off x="978366" y="131378"/>
            <a:ext cx="4058765" cy="36847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290" name="Picture 2" descr="https://cdn.discordapp.com/attachments/460886658443771914/462785752078614529/unknown.png">
            <a:extLst>
              <a:ext uri="{FF2B5EF4-FFF2-40B4-BE49-F238E27FC236}">
                <a16:creationId xmlns:a16="http://schemas.microsoft.com/office/drawing/2014/main" id="{6373387E-E509-4A97-831F-C2B8E5ABA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014" y="689404"/>
            <a:ext cx="6554182" cy="39495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684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7A2B17-D3E0-4B38-823F-45312C0B36E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592A21B-8E82-4396-A130-C7531DF0A9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Freeform 16">
            <a:extLst>
              <a:ext uri="{FF2B5EF4-FFF2-40B4-BE49-F238E27FC236}">
                <a16:creationId xmlns:a16="http://schemas.microsoft.com/office/drawing/2014/main" id="{ACA9027C-9377-4A86-A639-42BA502ADE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9" name="Freeform 5">
            <a:extLst>
              <a:ext uri="{FF2B5EF4-FFF2-40B4-BE49-F238E27FC236}">
                <a16:creationId xmlns:a16="http://schemas.microsoft.com/office/drawing/2014/main" id="{423EDA5B-B414-4C7C-8CBA-3D9D79973E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4055532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4BB6E4-383B-4E18-849E-1127C441D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914935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Class Diagram (Servlet)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C8ECCD-355B-4408-8E62-D8D050DD25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3460" y="596867"/>
            <a:ext cx="6599904" cy="341545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02968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CDFF71-5247-4B2B-B6E0-5AD4DB040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</p:spPr>
      </p:pic>
      <p:pic>
        <p:nvPicPr>
          <p:cNvPr id="162" name="Picture 100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63" name="Picture 102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4" name="Oval 104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5" name="Picture 106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6" name="Picture 108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67" name="Rectangle 110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4BB6E4-383B-4E18-849E-1127C441D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1105" y="1860175"/>
            <a:ext cx="3334871" cy="156882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56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Class Diagram (iOS) </a:t>
            </a:r>
          </a:p>
        </p:txBody>
      </p:sp>
    </p:spTree>
    <p:extLst>
      <p:ext uri="{BB962C8B-B14F-4D97-AF65-F5344CB8AC3E}">
        <p14:creationId xmlns:p14="http://schemas.microsoft.com/office/powerpoint/2010/main" val="3014968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7F78C-09D6-4A97-BCCE-B0CED97A7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503" y="369792"/>
            <a:ext cx="9404723" cy="140053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Web Application Demo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Untitled">
            <a:hlinkClick r:id="" action="ppaction://media"/>
            <a:extLst>
              <a:ext uri="{FF2B5EF4-FFF2-40B4-BE49-F238E27FC236}">
                <a16:creationId xmlns:a16="http://schemas.microsoft.com/office/drawing/2014/main" id="{AF3FF1CB-804C-451D-9D05-AF515A8B4B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1503" y="1210734"/>
            <a:ext cx="9404723" cy="52908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4536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7F78C-09D6-4A97-BCCE-B0CED97A7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504" y="227005"/>
            <a:ext cx="9404723" cy="140053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Timer Demo</a:t>
            </a:r>
          </a:p>
        </p:txBody>
      </p:sp>
      <p:pic>
        <p:nvPicPr>
          <p:cNvPr id="3" name="E78EA3FB">
            <a:hlinkClick r:id="" action="ppaction://media"/>
            <a:extLst>
              <a:ext uri="{FF2B5EF4-FFF2-40B4-BE49-F238E27FC236}">
                <a16:creationId xmlns:a16="http://schemas.microsoft.com/office/drawing/2014/main" id="{0E0F24F5-A2BE-4A46-89C3-9E24DA0F24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9457" y="1021638"/>
            <a:ext cx="10147056" cy="57084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5273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7F78C-09D6-4A97-BCCE-B0CED97A7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504" y="136570"/>
            <a:ext cx="9404723" cy="140053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Security Demo</a:t>
            </a:r>
          </a:p>
        </p:txBody>
      </p:sp>
      <p:pic>
        <p:nvPicPr>
          <p:cNvPr id="4" name="0D2C9E09">
            <a:hlinkClick r:id="" action="ppaction://media"/>
            <a:extLst>
              <a:ext uri="{FF2B5EF4-FFF2-40B4-BE49-F238E27FC236}">
                <a16:creationId xmlns:a16="http://schemas.microsoft.com/office/drawing/2014/main" id="{5D36F0EB-A2EE-4D70-A7F3-A23E216D70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2338" y="1238769"/>
            <a:ext cx="9723054" cy="5469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990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Freeform 7">
            <a:extLst>
              <a:ext uri="{FF2B5EF4-FFF2-40B4-BE49-F238E27FC236}">
                <a16:creationId xmlns:a16="http://schemas.microsoft.com/office/drawing/2014/main" id="{0A01F2A2-AEDD-47DC-AFB5-B97CEB9A53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C7F083-DB99-4BFD-90A8-E2057241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/>
              <a:t>Future Versions/Update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DB5AF5F3-AD0A-4EFA-854A-47C780F262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Freeform 5">
            <a:extLst>
              <a:ext uri="{FF2B5EF4-FFF2-40B4-BE49-F238E27FC236}">
                <a16:creationId xmlns:a16="http://schemas.microsoft.com/office/drawing/2014/main" id="{1E3D6D6C-E192-4135-B1DB-17C71EEBC94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F9BAC-AB1D-48FC-9446-5BE27ACF5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242" y="2399210"/>
            <a:ext cx="5122606" cy="3658689"/>
          </a:xfrm>
        </p:spPr>
        <p:txBody>
          <a:bodyPr>
            <a:noAutofit/>
          </a:bodyPr>
          <a:lstStyle/>
          <a:p>
            <a:pPr lvl="1">
              <a:lnSpc>
                <a:spcPct val="90000"/>
              </a:lnSpc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bg1"/>
                </a:solidFill>
              </a:rPr>
              <a:t>iOS: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Canvas integration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Android version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Accessibility </a:t>
            </a:r>
          </a:p>
          <a:p>
            <a:pPr lvl="1">
              <a:lnSpc>
                <a:spcPct val="90000"/>
              </a:lnSpc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bg1"/>
                </a:solidFill>
              </a:rPr>
              <a:t>Servlet application: 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Geolocation verification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Canvas integration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Student attendance warnings</a:t>
            </a:r>
          </a:p>
          <a:p>
            <a:pPr lvl="1">
              <a:lnSpc>
                <a:spcPct val="90000"/>
              </a:lnSpc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098" name="Picture 2" descr="Available Updates icon">
            <a:extLst>
              <a:ext uri="{FF2B5EF4-FFF2-40B4-BE49-F238E27FC236}">
                <a16:creationId xmlns:a16="http://schemas.microsoft.com/office/drawing/2014/main" id="{0DB1D65D-934C-4D56-AEC4-E18E49956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720" y="2548281"/>
            <a:ext cx="3662018" cy="366201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388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7">
            <a:extLst>
              <a:ext uri="{FF2B5EF4-FFF2-40B4-BE49-F238E27FC236}">
                <a16:creationId xmlns:a16="http://schemas.microsoft.com/office/drawing/2014/main" id="{7D59C7C4-2BDE-42D4-877A-DF4E05E1A4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10607C-7575-401C-A680-CF312973B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943486C-10FD-4018-A1B6-5437172A209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5">
            <a:extLst>
              <a:ext uri="{FF2B5EF4-FFF2-40B4-BE49-F238E27FC236}">
                <a16:creationId xmlns:a16="http://schemas.microsoft.com/office/drawing/2014/main" id="{E27BFA01-1979-4DAE-B1DE-ABF41AD731C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9218" name="Picture 2" descr="Product">
            <a:extLst>
              <a:ext uri="{FF2B5EF4-FFF2-40B4-BE49-F238E27FC236}">
                <a16:creationId xmlns:a16="http://schemas.microsoft.com/office/drawing/2014/main" id="{79DD0568-8B07-48AB-B176-3167CC561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74" y="2548281"/>
            <a:ext cx="3662018" cy="366201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FFE05-37A9-443D-A982-F1A9348A5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286" y="2548281"/>
            <a:ext cx="6588409" cy="365868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We Learned: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Effective project management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Experience with incremental design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High level documentation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Different technologies: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HTTP protocol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Apache Tomcat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Git (Version Control)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Google Sheets API </a:t>
            </a:r>
          </a:p>
        </p:txBody>
      </p:sp>
    </p:spTree>
    <p:extLst>
      <p:ext uri="{BB962C8B-B14F-4D97-AF65-F5344CB8AC3E}">
        <p14:creationId xmlns:p14="http://schemas.microsoft.com/office/powerpoint/2010/main" val="332160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>
            <a:extLst>
              <a:ext uri="{FF2B5EF4-FFF2-40B4-BE49-F238E27FC236}">
                <a16:creationId xmlns:a16="http://schemas.microsoft.com/office/drawing/2014/main" id="{C807F40B-215E-4016-86B5-D8D5B7CF77B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534C99-9756-4624-AAC3-751F2558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/>
              <a:t>Presentation Outline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9666CB-33C7-4715-9945-0656084445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AB134A2B-B40D-404D-89C2-5D5ED11065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7" name="Graphic 6" descr="Checklist">
            <a:extLst>
              <a:ext uri="{FF2B5EF4-FFF2-40B4-BE49-F238E27FC236}">
                <a16:creationId xmlns:a16="http://schemas.microsoft.com/office/drawing/2014/main" id="{BCFE9CE5-1F49-4832-B80F-555EE278D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6857" y="2670702"/>
            <a:ext cx="3413845" cy="3413845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F131-033C-4415-B625-756A72E91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416" y="2402308"/>
            <a:ext cx="7154279" cy="3658689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Problem/Solution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System Description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High Level Requirements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Use Case/Class Diagrams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Sample Test Case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System Demo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Future Version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075523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8B9538A-2A89-47DD-996C-7D2BE2AB6CA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84115-094E-4094-B784-A3101E2A2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1142999"/>
            <a:ext cx="3361210" cy="2216218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EBEBEB"/>
                </a:solidFill>
              </a:rPr>
              <a:t>Current Problems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625979B-5325-4898-8EF9-5C174B19218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34B22E2B-30D5-47A4-97C5-091EA1ABC7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6DA3CD-A002-40ED-8194-B4E637BD766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C3F4AFA-4D8C-4EEA-80E3-16E3AC1202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9380126"/>
              </p:ext>
            </p:extLst>
          </p:nvPr>
        </p:nvGraphicFramePr>
        <p:xfrm>
          <a:off x="4928630" y="1338384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38" name="Picture 14" descr="https://png2.kisspng.com/sh/ff7f63a9e20b9a193719aaf6041fbe56/L0KzQYm3UsE1N5lqiZH0aYP2gLBuTfRqb5p5ed42Y3zyc7y0gfxiep4ye954Y3uwc73wkL1ieqUye9N7dHByfn7qjP9kc146eao9OUWzSLSCgcNiOl83SqY5MUK3SIK8Ucg3O2k4TKYDMkW8PsH1h5==/kisspng-digital-clock-alarm-clock-clip-art-cartoon-clock-5a849508c9a3a2.2240124815186383448259.png">
            <a:extLst>
              <a:ext uri="{FF2B5EF4-FFF2-40B4-BE49-F238E27FC236}">
                <a16:creationId xmlns:a16="http://schemas.microsoft.com/office/drawing/2014/main" id="{72371046-02B3-4E12-AEB7-27F134EE3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50" y="3466681"/>
            <a:ext cx="2871312" cy="278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183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Freeform 7">
            <a:extLst>
              <a:ext uri="{FF2B5EF4-FFF2-40B4-BE49-F238E27FC236}">
                <a16:creationId xmlns:a16="http://schemas.microsoft.com/office/drawing/2014/main" id="{0A01F2A2-AEDD-47DC-AFB5-B97CEB9A53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84115-094E-4094-B784-A3101E2A2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Proposed Solution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DB5AF5F3-AD0A-4EFA-854A-47C780F262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Freeform 5">
            <a:extLst>
              <a:ext uri="{FF2B5EF4-FFF2-40B4-BE49-F238E27FC236}">
                <a16:creationId xmlns:a16="http://schemas.microsoft.com/office/drawing/2014/main" id="{1E3D6D6C-E192-4135-B1DB-17C71EEBC94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2050" name="Picture 2" descr="https://static1.squarespace.com/static/570b9b608259b5a98ac45ae1/t/571155ef4c2f851448f0aec4/1460771370437/lightbulb-icon.png">
            <a:extLst>
              <a:ext uri="{FF2B5EF4-FFF2-40B4-BE49-F238E27FC236}">
                <a16:creationId xmlns:a16="http://schemas.microsoft.com/office/drawing/2014/main" id="{3837D0B9-C970-4B2E-8ADD-E1CEA919FD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5" r="6214" b="1"/>
          <a:stretch/>
        </p:blipFill>
        <p:spPr bwMode="auto">
          <a:xfrm>
            <a:off x="6091916" y="2846033"/>
            <a:ext cx="5451627" cy="306651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Image result for clock art png">
            <a:extLst>
              <a:ext uri="{FF2B5EF4-FFF2-40B4-BE49-F238E27FC236}">
                <a16:creationId xmlns:a16="http://schemas.microsoft.com/office/drawing/2014/main" id="{06F54740-7B1C-4302-B654-E67BAE2565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C3F4AFA-4D8C-4EEA-80E3-16E3AC1202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691611"/>
              </p:ext>
            </p:extLst>
          </p:nvPr>
        </p:nvGraphicFramePr>
        <p:xfrm>
          <a:off x="648931" y="2548281"/>
          <a:ext cx="5122606" cy="3658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32170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EA56D0-0D44-40D7-A2C2-269B9A969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dirty="0">
                <a:solidFill>
                  <a:schemeClr val="tx1"/>
                </a:solidFill>
              </a:rPr>
              <a:t>System Description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C1E981B-F06E-48B4-9275-F4B261AFCAC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 36">
            <a:extLst>
              <a:ext uri="{FF2B5EF4-FFF2-40B4-BE49-F238E27FC236}">
                <a16:creationId xmlns:a16="http://schemas.microsoft.com/office/drawing/2014/main" id="{312E2C24-0CD2-4071-8CE2-B059993A99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 5">
            <a:extLst>
              <a:ext uri="{FF2B5EF4-FFF2-40B4-BE49-F238E27FC236}">
                <a16:creationId xmlns:a16="http://schemas.microsoft.com/office/drawing/2014/main" id="{24F1DC13-C830-4B86-A9C6-927F5C55DB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5122" name="Picture 2" descr="https://media.discordapp.net/attachments/460886658443771914/462759754083860480/systemDiagram.png">
            <a:extLst>
              <a:ext uri="{FF2B5EF4-FFF2-40B4-BE49-F238E27FC236}">
                <a16:creationId xmlns:a16="http://schemas.microsoft.com/office/drawing/2014/main" id="{6065E2D0-8C5C-47FA-9A13-8759506B7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62" y="647929"/>
            <a:ext cx="6267199" cy="556213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216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80DEF-8F08-4933-A0AD-9742E3E4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Requirements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CE185E9-6BA0-4FCB-8352-710E2435C3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515625"/>
              </p:ext>
            </p:extLst>
          </p:nvPr>
        </p:nvGraphicFramePr>
        <p:xfrm>
          <a:off x="5973737" y="4458935"/>
          <a:ext cx="5758015" cy="215392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950442">
                  <a:extLst>
                    <a:ext uri="{9D8B030D-6E8A-4147-A177-3AD203B41FA5}">
                      <a16:colId xmlns:a16="http://schemas.microsoft.com/office/drawing/2014/main" val="2728051876"/>
                    </a:ext>
                  </a:extLst>
                </a:gridCol>
                <a:gridCol w="728980">
                  <a:extLst>
                    <a:ext uri="{9D8B030D-6E8A-4147-A177-3AD203B41FA5}">
                      <a16:colId xmlns:a16="http://schemas.microsoft.com/office/drawing/2014/main" val="2433035752"/>
                    </a:ext>
                  </a:extLst>
                </a:gridCol>
                <a:gridCol w="4078593">
                  <a:extLst>
                    <a:ext uri="{9D8B030D-6E8A-4147-A177-3AD203B41FA5}">
                      <a16:colId xmlns:a16="http://schemas.microsoft.com/office/drawing/2014/main" val="30174388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Identifier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Priority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effectLst/>
                        </a:rPr>
                        <a:t>Description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603243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>
                          <a:effectLst/>
                        </a:rPr>
                      </a:br>
                      <a:r>
                        <a:rPr lang="en-US" sz="1200" u="none" strike="noStrike">
                          <a:effectLst/>
                        </a:rPr>
                        <a:t>REQ_8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>
                          <a:effectLst/>
                        </a:rPr>
                      </a:br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Security: System Shall use the SHA256 algorithm to store the teachers password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553136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>
                          <a:effectLst/>
                        </a:rPr>
                      </a:br>
                      <a:r>
                        <a:rPr lang="en-US" sz="1200" u="none" strike="noStrike">
                          <a:effectLst/>
                        </a:rPr>
                        <a:t>REQ_9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>
                          <a:effectLst/>
                        </a:rPr>
                      </a:br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Security: System shall allow daily key to be valid for no longer than 15 minutes. 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8978926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>
                          <a:effectLst/>
                        </a:rPr>
                      </a:br>
                      <a:r>
                        <a:rPr lang="en-US" sz="1200" u="none" strike="noStrike">
                          <a:effectLst/>
                        </a:rPr>
                        <a:t>REQ_10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>
                          <a:effectLst/>
                        </a:rPr>
                      </a:br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effectLst/>
                        </a:rPr>
                        <a:t>Security: The system shall verify that the student is approximately within (50 feet) of the classroom in the iOS App.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762454341"/>
                  </a:ext>
                </a:extLst>
              </a:tr>
            </a:tbl>
          </a:graphicData>
        </a:graphic>
      </p:graphicFrame>
      <p:sp>
        <p:nvSpPr>
          <p:cNvPr id="9" name="Rectangle 2">
            <a:extLst>
              <a:ext uri="{FF2B5EF4-FFF2-40B4-BE49-F238E27FC236}">
                <a16:creationId xmlns:a16="http://schemas.microsoft.com/office/drawing/2014/main" id="{230BD8DD-605B-425D-87D9-89EB81AA57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5390" y="4208376"/>
            <a:ext cx="1537931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72D07D8-6F97-4E93-91FD-905CCCFA4F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128198"/>
              </p:ext>
            </p:extLst>
          </p:nvPr>
        </p:nvGraphicFramePr>
        <p:xfrm>
          <a:off x="198755" y="1374061"/>
          <a:ext cx="7235318" cy="295765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726189">
                  <a:extLst>
                    <a:ext uri="{9D8B030D-6E8A-4147-A177-3AD203B41FA5}">
                      <a16:colId xmlns:a16="http://schemas.microsoft.com/office/drawing/2014/main" val="69105459"/>
                    </a:ext>
                  </a:extLst>
                </a:gridCol>
                <a:gridCol w="844545">
                  <a:extLst>
                    <a:ext uri="{9D8B030D-6E8A-4147-A177-3AD203B41FA5}">
                      <a16:colId xmlns:a16="http://schemas.microsoft.com/office/drawing/2014/main" val="4136409761"/>
                    </a:ext>
                  </a:extLst>
                </a:gridCol>
                <a:gridCol w="5664584">
                  <a:extLst>
                    <a:ext uri="{9D8B030D-6E8A-4147-A177-3AD203B41FA5}">
                      <a16:colId xmlns:a16="http://schemas.microsoft.com/office/drawing/2014/main" val="3670519559"/>
                    </a:ext>
                  </a:extLst>
                </a:gridCol>
              </a:tblGrid>
              <a:tr h="35209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</a:rPr>
                        <a:t>Identifier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39733" marR="39733" marT="39733" marB="39733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</a:rPr>
                        <a:t>Priority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39733" marR="39733" marT="39733" marB="39733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</a:rPr>
                        <a:t>Description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39733" marR="39733" marT="39733" marB="39733"/>
                </a:tc>
                <a:extLst>
                  <a:ext uri="{0D108BD9-81ED-4DB2-BD59-A6C34878D82A}">
                    <a16:rowId xmlns:a16="http://schemas.microsoft.com/office/drawing/2014/main" val="5561012"/>
                  </a:ext>
                </a:extLst>
              </a:tr>
              <a:tr h="45649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400">
                          <a:effectLst/>
                        </a:rPr>
                      </a:br>
                      <a:r>
                        <a:rPr lang="en-US" sz="1400" u="none" strike="noStrike">
                          <a:effectLst/>
                        </a:rPr>
                        <a:t>REQ_1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39733" marR="39733" marT="39733" marB="39733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400">
                          <a:effectLst/>
                        </a:rPr>
                      </a:br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39733" marR="39733" marT="39733" marB="39733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The user shall be able to enter their student ID and key and optional comment to log attendance in a particular class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39733" marR="39733" marT="39733" marB="39733"/>
                </a:tc>
                <a:extLst>
                  <a:ext uri="{0D108BD9-81ED-4DB2-BD59-A6C34878D82A}">
                    <a16:rowId xmlns:a16="http://schemas.microsoft.com/office/drawing/2014/main" val="1776539322"/>
                  </a:ext>
                </a:extLst>
              </a:tr>
              <a:tr h="72380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400">
                          <a:effectLst/>
                        </a:rPr>
                      </a:br>
                      <a:r>
                        <a:rPr lang="en-US" sz="1400" u="none" strike="noStrike">
                          <a:effectLst/>
                        </a:rPr>
                        <a:t>REQ_2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39733" marR="39733" marT="39733" marB="39733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400">
                          <a:effectLst/>
                        </a:rPr>
                      </a:br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>
                        <a:effectLst/>
                      </a:endParaRPr>
                    </a:p>
                    <a:p>
                      <a:pPr fontAlgn="t"/>
                      <a:br>
                        <a:rPr lang="en-US" sz="1400">
                          <a:effectLst/>
                        </a:rPr>
                      </a:b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39733" marR="39733" marT="39733" marB="39733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The system shall generate a random key for the professor to provide students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39733" marR="39733" marT="39733" marB="39733"/>
                </a:tc>
                <a:extLst>
                  <a:ext uri="{0D108BD9-81ED-4DB2-BD59-A6C34878D82A}">
                    <a16:rowId xmlns:a16="http://schemas.microsoft.com/office/drawing/2014/main" val="1765792906"/>
                  </a:ext>
                </a:extLst>
              </a:tr>
              <a:tr h="45649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400">
                          <a:effectLst/>
                        </a:rPr>
                      </a:br>
                      <a:r>
                        <a:rPr lang="en-US" sz="1400" u="none" strike="noStrike">
                          <a:effectLst/>
                        </a:rPr>
                        <a:t>REQ_3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39733" marR="39733" marT="39733" marB="39733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400">
                          <a:effectLst/>
                        </a:rPr>
                      </a:br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+mn-lt"/>
                      </a:endParaRPr>
                    </a:p>
                  </a:txBody>
                  <a:tcPr marL="39733" marR="39733" marT="39733" marB="39733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The system shall verify that the student ID and key match the daily class information.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39733" marR="39733" marT="39733" marB="39733"/>
                </a:tc>
                <a:extLst>
                  <a:ext uri="{0D108BD9-81ED-4DB2-BD59-A6C34878D82A}">
                    <a16:rowId xmlns:a16="http://schemas.microsoft.com/office/drawing/2014/main" val="3495736272"/>
                  </a:ext>
                </a:extLst>
              </a:tr>
              <a:tr h="45649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u="none" strike="noStrike" dirty="0">
                          <a:effectLst/>
                        </a:rPr>
                        <a:t>REQ_4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39733" marR="39733" marT="39733" marB="39733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u="none" strike="noStrike" dirty="0">
                          <a:effectLst/>
                        </a:rPr>
                        <a:t>5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39733" marR="39733" marT="39733" marB="39733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After successfully logging attendance, the system shall provide the student with a receipt for confirmation.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39733" marR="39733" marT="39733" marB="39733"/>
                </a:tc>
                <a:extLst>
                  <a:ext uri="{0D108BD9-81ED-4DB2-BD59-A6C34878D82A}">
                    <a16:rowId xmlns:a16="http://schemas.microsoft.com/office/drawing/2014/main" val="2831408738"/>
                  </a:ext>
                </a:extLst>
              </a:tr>
            </a:tbl>
          </a:graphicData>
        </a:graphic>
      </p:graphicFrame>
      <p:sp>
        <p:nvSpPr>
          <p:cNvPr id="11" name="Rectangle 3">
            <a:extLst>
              <a:ext uri="{FF2B5EF4-FFF2-40B4-BE49-F238E27FC236}">
                <a16:creationId xmlns:a16="http://schemas.microsoft.com/office/drawing/2014/main" id="{A26F416E-04BF-4C69-BD66-C14254399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7924" y="1334887"/>
            <a:ext cx="2537258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901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70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173" name="Picture 72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174" name="Oval 74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175" name="Picture 76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176" name="Picture 78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7177" name="Rectangle 80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DA21F8-D507-4DC0-913E-102E8B6F9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9710" y="2156059"/>
            <a:ext cx="3637523" cy="195719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Use Case Diagram</a:t>
            </a:r>
          </a:p>
        </p:txBody>
      </p:sp>
      <p:sp>
        <p:nvSpPr>
          <p:cNvPr id="7178" name="Rectangle 82">
            <a:extLst>
              <a:ext uri="{FF2B5EF4-FFF2-40B4-BE49-F238E27FC236}">
                <a16:creationId xmlns:a16="http://schemas.microsoft.com/office/drawing/2014/main" id="{4C1E981B-F06E-48B4-9275-F4B261AFCAC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9" name="Freeform 36">
            <a:extLst>
              <a:ext uri="{FF2B5EF4-FFF2-40B4-BE49-F238E27FC236}">
                <a16:creationId xmlns:a16="http://schemas.microsoft.com/office/drawing/2014/main" id="{312E2C24-0CD2-4071-8CE2-B059993A99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0" name="Freeform 5">
            <a:extLst>
              <a:ext uri="{FF2B5EF4-FFF2-40B4-BE49-F238E27FC236}">
                <a16:creationId xmlns:a16="http://schemas.microsoft.com/office/drawing/2014/main" id="{24F1DC13-C830-4B86-A9C6-927F5C55DB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7170" name="Picture 2" descr="https://media.discordapp.net/attachments/460886658443771914/462759887622111262/UseCaseDiagram.png">
            <a:extLst>
              <a:ext uri="{FF2B5EF4-FFF2-40B4-BE49-F238E27FC236}">
                <a16:creationId xmlns:a16="http://schemas.microsoft.com/office/drawing/2014/main" id="{903B2C11-E9EB-488A-8F4B-AB9914130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54" y="857796"/>
            <a:ext cx="6270662" cy="514194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72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14AB8-3D28-4871-87CB-95DE18EB2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513" y="633588"/>
            <a:ext cx="9404723" cy="1400530"/>
          </a:xfrm>
        </p:spPr>
        <p:txBody>
          <a:bodyPr/>
          <a:lstStyle/>
          <a:p>
            <a:r>
              <a:rPr lang="en-US" dirty="0"/>
              <a:t>Sample Use Cases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C3243E7-F335-4408-BF7D-81AA73032C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952108"/>
              </p:ext>
            </p:extLst>
          </p:nvPr>
        </p:nvGraphicFramePr>
        <p:xfrm>
          <a:off x="1025180" y="2690959"/>
          <a:ext cx="9917474" cy="24878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8417">
                  <a:extLst>
                    <a:ext uri="{9D8B030D-6E8A-4147-A177-3AD203B41FA5}">
                      <a16:colId xmlns:a16="http://schemas.microsoft.com/office/drawing/2014/main" val="755339022"/>
                    </a:ext>
                  </a:extLst>
                </a:gridCol>
                <a:gridCol w="1341865">
                  <a:extLst>
                    <a:ext uri="{9D8B030D-6E8A-4147-A177-3AD203B41FA5}">
                      <a16:colId xmlns:a16="http://schemas.microsoft.com/office/drawing/2014/main" val="3751761676"/>
                    </a:ext>
                  </a:extLst>
                </a:gridCol>
                <a:gridCol w="7537192">
                  <a:extLst>
                    <a:ext uri="{9D8B030D-6E8A-4147-A177-3AD203B41FA5}">
                      <a16:colId xmlns:a16="http://schemas.microsoft.com/office/drawing/2014/main" val="32109660"/>
                    </a:ext>
                  </a:extLst>
                </a:gridCol>
              </a:tblGrid>
              <a:tr h="58094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>
                          <a:effectLst/>
                        </a:rPr>
                        <a:t>Use Case #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456" marR="50456" marT="50456" marB="50456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>
                          <a:effectLst/>
                        </a:rPr>
                        <a:t>Use Case Name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456" marR="50456" marT="50456" marB="50456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>
                          <a:effectLst/>
                        </a:rPr>
                        <a:t>Use Case Goal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456" marR="50456" marT="50456" marB="50456"/>
                </a:tc>
                <a:extLst>
                  <a:ext uri="{0D108BD9-81ED-4DB2-BD59-A6C34878D82A}">
                    <a16:rowId xmlns:a16="http://schemas.microsoft.com/office/drawing/2014/main" val="1028206389"/>
                  </a:ext>
                </a:extLst>
              </a:tr>
              <a:tr h="87041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>
                          <a:effectLst/>
                        </a:rPr>
                        <a:t>UC_1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456" marR="50456" marT="50456" marB="50456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>
                          <a:effectLst/>
                        </a:rPr>
                        <a:t>Prepare Key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456" marR="50456" marT="50456" marB="50456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600" u="none" strike="noStrike" dirty="0">
                          <a:effectLst/>
                        </a:rPr>
                        <a:t>To set a key for students to enter to prove they were in class.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456" marR="50456" marT="50456" marB="50456"/>
                </a:tc>
                <a:extLst>
                  <a:ext uri="{0D108BD9-81ED-4DB2-BD59-A6C34878D82A}">
                    <a16:rowId xmlns:a16="http://schemas.microsoft.com/office/drawing/2014/main" val="3993179514"/>
                  </a:ext>
                </a:extLst>
              </a:tr>
              <a:tr h="102884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UC_2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456" marR="50456" marT="50456" marB="50456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</a:rPr>
                        <a:t>Submit Attendance</a:t>
                      </a:r>
                      <a:endParaRPr lang="en-US" sz="1600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456" marR="50456" marT="50456" marB="50456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</a:rPr>
                        <a:t>To submit a attendance tracking request for class.</a:t>
                      </a:r>
                      <a:endParaRPr lang="en-US" sz="1600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456" marR="50456" marT="50456" marB="50456"/>
                </a:tc>
                <a:extLst>
                  <a:ext uri="{0D108BD9-81ED-4DB2-BD59-A6C34878D82A}">
                    <a16:rowId xmlns:a16="http://schemas.microsoft.com/office/drawing/2014/main" val="714679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966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32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4" name="Picture 34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5" name="Oval 36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6" name="Picture 38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Picture 40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8" name="Rectangle 42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9" name="Rectangle 44">
            <a:extLst>
              <a:ext uri="{FF2B5EF4-FFF2-40B4-BE49-F238E27FC236}">
                <a16:creationId xmlns:a16="http://schemas.microsoft.com/office/drawing/2014/main" id="{B87A2B17-D3E0-4B38-823F-45312C0B36E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46">
            <a:extLst>
              <a:ext uri="{FF2B5EF4-FFF2-40B4-BE49-F238E27FC236}">
                <a16:creationId xmlns:a16="http://schemas.microsoft.com/office/drawing/2014/main" id="{8592A21B-8E82-4396-A130-C7531DF0A9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" name="Freeform 16">
            <a:extLst>
              <a:ext uri="{FF2B5EF4-FFF2-40B4-BE49-F238E27FC236}">
                <a16:creationId xmlns:a16="http://schemas.microsoft.com/office/drawing/2014/main" id="{ACA9027C-9377-4A86-A639-42BA502ADE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62" name="Freeform 5">
            <a:extLst>
              <a:ext uri="{FF2B5EF4-FFF2-40B4-BE49-F238E27FC236}">
                <a16:creationId xmlns:a16="http://schemas.microsoft.com/office/drawing/2014/main" id="{423EDA5B-B414-4C7C-8CBA-3D9D79973E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4055532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DA21F8-D507-4DC0-913E-102E8B6F9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914935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UC_1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F8F6A96-B680-4FEE-97E8-C4DA698D6A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5713" y="1708205"/>
            <a:ext cx="184731" cy="907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C5B6460-268A-48DC-BE36-2C4A8B934B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451347"/>
              </p:ext>
            </p:extLst>
          </p:nvPr>
        </p:nvGraphicFramePr>
        <p:xfrm>
          <a:off x="218357" y="234630"/>
          <a:ext cx="8472324" cy="2947149"/>
        </p:xfrm>
        <a:graphic>
          <a:graphicData uri="http://schemas.openxmlformats.org/drawingml/2006/table">
            <a:tbl>
              <a:tblPr firstRow="1" bandRow="1"/>
              <a:tblGrid>
                <a:gridCol w="887102">
                  <a:extLst>
                    <a:ext uri="{9D8B030D-6E8A-4147-A177-3AD203B41FA5}">
                      <a16:colId xmlns:a16="http://schemas.microsoft.com/office/drawing/2014/main" val="755339022"/>
                    </a:ext>
                  </a:extLst>
                </a:gridCol>
                <a:gridCol w="1146331">
                  <a:extLst>
                    <a:ext uri="{9D8B030D-6E8A-4147-A177-3AD203B41FA5}">
                      <a16:colId xmlns:a16="http://schemas.microsoft.com/office/drawing/2014/main" val="3751761676"/>
                    </a:ext>
                  </a:extLst>
                </a:gridCol>
                <a:gridCol w="6438891">
                  <a:extLst>
                    <a:ext uri="{9D8B030D-6E8A-4147-A177-3AD203B41FA5}">
                      <a16:colId xmlns:a16="http://schemas.microsoft.com/office/drawing/2014/main" val="32109660"/>
                    </a:ext>
                  </a:extLst>
                </a:gridCol>
              </a:tblGrid>
              <a:tr h="22749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Use Case #</a:t>
                      </a:r>
                      <a:endParaRPr lang="en-US" sz="1400">
                        <a:effectLst/>
                      </a:endParaRPr>
                    </a:p>
                  </a:txBody>
                  <a:tcPr marL="50456" marR="50456" marT="50456" marB="504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Use Case Name</a:t>
                      </a:r>
                      <a:endParaRPr lang="en-US" sz="1400">
                        <a:effectLst/>
                      </a:endParaRPr>
                    </a:p>
                  </a:txBody>
                  <a:tcPr marL="50456" marR="50456" marT="50456" marB="504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Use Case Details</a:t>
                      </a:r>
                      <a:endParaRPr lang="en-US" sz="1400" dirty="0">
                        <a:effectLst/>
                      </a:endParaRPr>
                    </a:p>
                  </a:txBody>
                  <a:tcPr marL="50456" marR="50456" marT="50456" marB="504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206389"/>
                  </a:ext>
                </a:extLst>
              </a:tr>
              <a:tr h="264085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UC_1</a:t>
                      </a:r>
                      <a:endParaRPr lang="en-US" sz="1400">
                        <a:effectLst/>
                      </a:endParaRPr>
                    </a:p>
                  </a:txBody>
                  <a:tcPr marL="50456" marR="50456" marT="50456" marB="504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Prepare Key</a:t>
                      </a:r>
                      <a:endParaRPr lang="en-US" sz="1400">
                        <a:effectLst/>
                      </a:endParaRPr>
                    </a:p>
                  </a:txBody>
                  <a:tcPr marL="50456" marR="50456" marT="50456" marB="504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&lt;Actor&gt;</a:t>
                      </a:r>
                      <a:endParaRPr lang="en-US" sz="1400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Instructor</a:t>
                      </a:r>
                      <a:endParaRPr lang="en-US" sz="1400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&lt;Goal&gt;</a:t>
                      </a:r>
                      <a:endParaRPr lang="en-US" sz="1400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To set a key for students to enter to prove they were in class.</a:t>
                      </a:r>
                      <a:endParaRPr lang="en-US" sz="1400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&lt;Pre Conditions&gt;</a:t>
                      </a:r>
                      <a:endParaRPr lang="en-US" sz="1400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Professor must prepare the key</a:t>
                      </a:r>
                      <a:endParaRPr lang="en-US" sz="1400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&lt;Post Conditions&gt;</a:t>
                      </a:r>
                      <a:endParaRPr lang="en-US" sz="14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1.Student inputs the key along with other necessary inputs and the attendance is recorded.</a:t>
                      </a:r>
                      <a:endParaRPr lang="en-US" sz="1400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&lt;Description&gt;</a:t>
                      </a:r>
                      <a:endParaRPr lang="en-US" sz="14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The professor prepares a key that needs to be entered in order to submit an attendance tracking request to take roll call.</a:t>
                      </a:r>
                      <a:endParaRPr lang="en-US" sz="1400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&lt;Sequencing Steps&gt;</a:t>
                      </a:r>
                      <a:endParaRPr lang="en-US" sz="1400" dirty="0">
                        <a:effectLst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Professor opens up the attendance application and logs in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Professor selects to have a key randomly generated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500"/>
                        </a:spcAft>
                        <a:buFont typeface="+mj-lt"/>
                        <a:buAutoNum type="arabicPeriod"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Professor provides the key to the students to input to take at</a:t>
                      </a:r>
                      <a:br>
                        <a:rPr lang="en-US" sz="1400" dirty="0">
                          <a:effectLst/>
                        </a:rPr>
                      </a:br>
                      <a:endParaRPr lang="en-US" sz="1400" dirty="0">
                        <a:effectLst/>
                      </a:endParaRPr>
                    </a:p>
                  </a:txBody>
                  <a:tcPr marL="50456" marR="50456" marT="50456" marB="5045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317951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A34E472-A6CD-42C0-8DA3-93036385C182}"/>
              </a:ext>
            </a:extLst>
          </p:cNvPr>
          <p:cNvSpPr txBox="1"/>
          <p:nvPr/>
        </p:nvSpPr>
        <p:spPr>
          <a:xfrm>
            <a:off x="2804364" y="3394739"/>
            <a:ext cx="7298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Details: Teacher opens the attendance application and generates a random key, provided to the students. </a:t>
            </a:r>
          </a:p>
        </p:txBody>
      </p:sp>
    </p:spTree>
    <p:extLst>
      <p:ext uri="{BB962C8B-B14F-4D97-AF65-F5344CB8AC3E}">
        <p14:creationId xmlns:p14="http://schemas.microsoft.com/office/powerpoint/2010/main" val="26493738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9403</TotalTime>
  <Words>715</Words>
  <Application>Microsoft Office PowerPoint</Application>
  <PresentationFormat>Widescreen</PresentationFormat>
  <Paragraphs>148</Paragraphs>
  <Slides>19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Century Gothic</vt:lpstr>
      <vt:lpstr>Times</vt:lpstr>
      <vt:lpstr>Times New Roman</vt:lpstr>
      <vt:lpstr>Verdana</vt:lpstr>
      <vt:lpstr>Wingdings</vt:lpstr>
      <vt:lpstr>Wingdings 3</vt:lpstr>
      <vt:lpstr>Ion</vt:lpstr>
      <vt:lpstr>Student Attendance Project</vt:lpstr>
      <vt:lpstr>Presentation Outline</vt:lpstr>
      <vt:lpstr>Current Problems</vt:lpstr>
      <vt:lpstr>Proposed Solution</vt:lpstr>
      <vt:lpstr>System Description</vt:lpstr>
      <vt:lpstr>High Level Requirements</vt:lpstr>
      <vt:lpstr>Use Case Diagram</vt:lpstr>
      <vt:lpstr>Sample Use Cases</vt:lpstr>
      <vt:lpstr>UC_1</vt:lpstr>
      <vt:lpstr>UC_1</vt:lpstr>
      <vt:lpstr>UC_2</vt:lpstr>
      <vt:lpstr>UC_2</vt:lpstr>
      <vt:lpstr>Class Diagram (Servlet) </vt:lpstr>
      <vt:lpstr>Class Diagram (iOS) </vt:lpstr>
      <vt:lpstr>Web Application Demo </vt:lpstr>
      <vt:lpstr>Timer Demo</vt:lpstr>
      <vt:lpstr>Security Demo</vt:lpstr>
      <vt:lpstr>Future Versions/Update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 Attendance Project</dc:title>
  <dc:creator>Tom Amir</dc:creator>
  <cp:lastModifiedBy>Tom Amir</cp:lastModifiedBy>
  <cp:revision>54</cp:revision>
  <dcterms:created xsi:type="dcterms:W3CDTF">2018-06-25T15:15:31Z</dcterms:created>
  <dcterms:modified xsi:type="dcterms:W3CDTF">2018-07-02T04:00:48Z</dcterms:modified>
</cp:coreProperties>
</file>